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64" r:id="rId3"/>
    <p:sldId id="265" r:id="rId4"/>
    <p:sldId id="266" r:id="rId5"/>
    <p:sldId id="279" r:id="rId6"/>
    <p:sldId id="273" r:id="rId7"/>
    <p:sldId id="275" r:id="rId8"/>
    <p:sldId id="276" r:id="rId9"/>
    <p:sldId id="274" r:id="rId10"/>
    <p:sldId id="278" r:id="rId11"/>
    <p:sldId id="267"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2F832491-F44F-5D4A-B879-48BD88B19C20}">
          <p14:sldIdLst>
            <p14:sldId id="256"/>
            <p14:sldId id="264"/>
            <p14:sldId id="265"/>
            <p14:sldId id="266"/>
            <p14:sldId id="279"/>
            <p14:sldId id="273"/>
            <p14:sldId id="275"/>
            <p14:sldId id="276"/>
            <p14:sldId id="274"/>
            <p14:sldId id="278"/>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567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CFDDEA-EC79-F39F-F4E8-0E0368CCD641}" v="75" dt="2024-05-08T16:26:50.911"/>
    <p1510:client id="{54301B9E-8812-ABF8-A218-8FB8755F8B9E}" v="9" dt="2024-05-08T16:06:30.761"/>
    <p1510:client id="{6B9F77C3-7C5B-04C9-7839-71FAC6250DF3}" v="689" dt="2024-05-08T15:13:05.1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35"/>
    <p:restoredTop sz="68483"/>
  </p:normalViewPr>
  <p:slideViewPr>
    <p:cSldViewPr snapToGrid="0">
      <p:cViewPr varScale="1">
        <p:scale>
          <a:sx n="104" d="100"/>
          <a:sy n="104" d="100"/>
        </p:scale>
        <p:origin x="22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ata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ata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rawing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616827-4859-44E7-B160-E4C4D8E01681}" type="doc">
      <dgm:prSet loTypeId="urn:microsoft.com/office/officeart/2005/8/layout/process4" loCatId="process" qsTypeId="urn:microsoft.com/office/officeart/2005/8/quickstyle/simple2" qsCatId="simple" csTypeId="urn:microsoft.com/office/officeart/2005/8/colors/accent1_2" csCatId="accent1"/>
      <dgm:spPr/>
      <dgm:t>
        <a:bodyPr/>
        <a:lstStyle/>
        <a:p>
          <a:endParaRPr lang="en-US"/>
        </a:p>
      </dgm:t>
    </dgm:pt>
    <dgm:pt modelId="{7106EF64-335A-4EF9-887A-31412948CB49}">
      <dgm:prSet/>
      <dgm:spPr/>
      <dgm:t>
        <a:bodyPr/>
        <a:lstStyle/>
        <a:p>
          <a:r>
            <a:rPr lang="en-IE"/>
            <a:t>What we will cover in the webinar:</a:t>
          </a:r>
          <a:endParaRPr lang="en-US"/>
        </a:p>
      </dgm:t>
    </dgm:pt>
    <dgm:pt modelId="{856C72F9-7556-48C4-ABA4-67EEA79F2999}" type="parTrans" cxnId="{AB24EE10-B425-45C0-9CCE-7E5B0857B65D}">
      <dgm:prSet/>
      <dgm:spPr/>
      <dgm:t>
        <a:bodyPr/>
        <a:lstStyle/>
        <a:p>
          <a:endParaRPr lang="en-US"/>
        </a:p>
      </dgm:t>
    </dgm:pt>
    <dgm:pt modelId="{F6D623F9-DEB6-4F23-82D5-DB881BBC15C9}" type="sibTrans" cxnId="{AB24EE10-B425-45C0-9CCE-7E5B0857B65D}">
      <dgm:prSet/>
      <dgm:spPr/>
      <dgm:t>
        <a:bodyPr/>
        <a:lstStyle/>
        <a:p>
          <a:endParaRPr lang="en-US"/>
        </a:p>
      </dgm:t>
    </dgm:pt>
    <dgm:pt modelId="{B83F31E8-97BD-41EF-9FF5-79B8BA3DB55B}">
      <dgm:prSet/>
      <dgm:spPr/>
      <dgm:t>
        <a:bodyPr/>
        <a:lstStyle/>
        <a:p>
          <a:r>
            <a:rPr lang="en-US" b="1"/>
            <a:t>Children’s Officer</a:t>
          </a:r>
          <a:endParaRPr lang="en-US"/>
        </a:p>
      </dgm:t>
    </dgm:pt>
    <dgm:pt modelId="{48BB4C16-8CCF-42CB-A210-708C6234A6C1}" type="parTrans" cxnId="{58E8CFE5-15E2-44A1-8F65-1F3B0665383C}">
      <dgm:prSet/>
      <dgm:spPr/>
      <dgm:t>
        <a:bodyPr/>
        <a:lstStyle/>
        <a:p>
          <a:endParaRPr lang="en-US"/>
        </a:p>
      </dgm:t>
    </dgm:pt>
    <dgm:pt modelId="{64A2AF4F-BD84-4B87-8A78-EB93DC72E8C8}" type="sibTrans" cxnId="{58E8CFE5-15E2-44A1-8F65-1F3B0665383C}">
      <dgm:prSet/>
      <dgm:spPr/>
      <dgm:t>
        <a:bodyPr/>
        <a:lstStyle/>
        <a:p>
          <a:endParaRPr lang="en-US"/>
        </a:p>
      </dgm:t>
    </dgm:pt>
    <dgm:pt modelId="{F8AA499B-083F-4ADF-8BBC-8C91E1F9E2C9}">
      <dgm:prSet/>
      <dgm:spPr/>
      <dgm:t>
        <a:bodyPr/>
        <a:lstStyle/>
        <a:p>
          <a:r>
            <a:rPr lang="en-US"/>
            <a:t>Introduction to Access NI Vetting on Foireann</a:t>
          </a:r>
        </a:p>
      </dgm:t>
    </dgm:pt>
    <dgm:pt modelId="{4D9C5EA0-5512-441D-BD7A-6B494EF3FB0A}" type="parTrans" cxnId="{E3F94417-A4A8-46F1-8E8E-A74AD41E0BAA}">
      <dgm:prSet/>
      <dgm:spPr/>
      <dgm:t>
        <a:bodyPr/>
        <a:lstStyle/>
        <a:p>
          <a:endParaRPr lang="en-US"/>
        </a:p>
      </dgm:t>
    </dgm:pt>
    <dgm:pt modelId="{0F7C8B00-D202-44D0-86C4-329054EB3790}" type="sibTrans" cxnId="{E3F94417-A4A8-46F1-8E8E-A74AD41E0BAA}">
      <dgm:prSet/>
      <dgm:spPr/>
      <dgm:t>
        <a:bodyPr/>
        <a:lstStyle/>
        <a:p>
          <a:endParaRPr lang="en-US"/>
        </a:p>
      </dgm:t>
    </dgm:pt>
    <dgm:pt modelId="{20FE8151-AF29-4F7A-8387-A64C55CFB257}">
      <dgm:prSet/>
      <dgm:spPr/>
      <dgm:t>
        <a:bodyPr/>
        <a:lstStyle/>
        <a:p>
          <a:r>
            <a:rPr lang="en-US"/>
            <a:t>Creating an Account</a:t>
          </a:r>
        </a:p>
      </dgm:t>
    </dgm:pt>
    <dgm:pt modelId="{C491B171-2DDD-48EC-941F-4FAF44580F54}" type="parTrans" cxnId="{CCABE77C-64B2-4EA7-B900-766DF51B6766}">
      <dgm:prSet/>
      <dgm:spPr/>
      <dgm:t>
        <a:bodyPr/>
        <a:lstStyle/>
        <a:p>
          <a:endParaRPr lang="en-US"/>
        </a:p>
      </dgm:t>
    </dgm:pt>
    <dgm:pt modelId="{667FEFA9-9CC9-4984-B6BF-EFC31DD97908}" type="sibTrans" cxnId="{CCABE77C-64B2-4EA7-B900-766DF51B6766}">
      <dgm:prSet/>
      <dgm:spPr/>
      <dgm:t>
        <a:bodyPr/>
        <a:lstStyle/>
        <a:p>
          <a:endParaRPr lang="en-US"/>
        </a:p>
      </dgm:t>
    </dgm:pt>
    <dgm:pt modelId="{073B1798-B886-40F4-853B-F6D818C0C8B1}">
      <dgm:prSet/>
      <dgm:spPr/>
      <dgm:t>
        <a:bodyPr/>
        <a:lstStyle/>
        <a:p>
          <a:r>
            <a:rPr lang="en-US"/>
            <a:t>The Role of Children’s Officer</a:t>
          </a:r>
        </a:p>
      </dgm:t>
    </dgm:pt>
    <dgm:pt modelId="{365713EB-3B4C-4102-ACA7-85ADB6719382}" type="parTrans" cxnId="{BA27FA02-A2A2-48AF-9A80-E548C70E55DB}">
      <dgm:prSet/>
      <dgm:spPr/>
      <dgm:t>
        <a:bodyPr/>
        <a:lstStyle/>
        <a:p>
          <a:endParaRPr lang="en-US"/>
        </a:p>
      </dgm:t>
    </dgm:pt>
    <dgm:pt modelId="{09284C89-4F83-4106-A707-55C05C8069CB}" type="sibTrans" cxnId="{BA27FA02-A2A2-48AF-9A80-E548C70E55DB}">
      <dgm:prSet/>
      <dgm:spPr/>
      <dgm:t>
        <a:bodyPr/>
        <a:lstStyle/>
        <a:p>
          <a:endParaRPr lang="en-US"/>
        </a:p>
      </dgm:t>
    </dgm:pt>
    <dgm:pt modelId="{18BE016A-084A-46BE-9411-4212BD75598B}">
      <dgm:prSet/>
      <dgm:spPr/>
      <dgm:t>
        <a:bodyPr/>
        <a:lstStyle/>
        <a:p>
          <a:r>
            <a:rPr lang="en-US"/>
            <a:t>Vetting Admin Access</a:t>
          </a:r>
        </a:p>
      </dgm:t>
    </dgm:pt>
    <dgm:pt modelId="{B7C7EA64-6D39-4ACE-A507-2B036F2B86C5}" type="parTrans" cxnId="{CC8E9190-30C3-4D01-A4C4-129CC6DA4845}">
      <dgm:prSet/>
      <dgm:spPr/>
      <dgm:t>
        <a:bodyPr/>
        <a:lstStyle/>
        <a:p>
          <a:endParaRPr lang="en-US"/>
        </a:p>
      </dgm:t>
    </dgm:pt>
    <dgm:pt modelId="{36AE0B2C-A198-4FB6-8FAD-EFDFFFCD8515}" type="sibTrans" cxnId="{CC8E9190-30C3-4D01-A4C4-129CC6DA4845}">
      <dgm:prSet/>
      <dgm:spPr/>
      <dgm:t>
        <a:bodyPr/>
        <a:lstStyle/>
        <a:p>
          <a:endParaRPr lang="en-US"/>
        </a:p>
      </dgm:t>
    </dgm:pt>
    <dgm:pt modelId="{7EB36E51-2398-4E54-9ACA-086CFA6603A0}">
      <dgm:prSet/>
      <dgm:spPr/>
      <dgm:t>
        <a:bodyPr/>
        <a:lstStyle/>
        <a:p>
          <a:r>
            <a:rPr lang="en-US"/>
            <a:t>Reviewing and approving/rejecting applications</a:t>
          </a:r>
        </a:p>
      </dgm:t>
    </dgm:pt>
    <dgm:pt modelId="{451A8B9C-C127-4692-9EC0-F269D116DA19}" type="parTrans" cxnId="{10D01583-5DEF-46B6-B0F5-76EB954E8195}">
      <dgm:prSet/>
      <dgm:spPr/>
      <dgm:t>
        <a:bodyPr/>
        <a:lstStyle/>
        <a:p>
          <a:endParaRPr lang="en-US"/>
        </a:p>
      </dgm:t>
    </dgm:pt>
    <dgm:pt modelId="{2904017F-7D17-4870-AF17-D69B828CF0FD}" type="sibTrans" cxnId="{10D01583-5DEF-46B6-B0F5-76EB954E8195}">
      <dgm:prSet/>
      <dgm:spPr/>
      <dgm:t>
        <a:bodyPr/>
        <a:lstStyle/>
        <a:p>
          <a:endParaRPr lang="en-US"/>
        </a:p>
      </dgm:t>
    </dgm:pt>
    <dgm:pt modelId="{2884A962-154F-44B3-91F7-9DC87BC11D1F}">
      <dgm:prSet/>
      <dgm:spPr/>
      <dgm:t>
        <a:bodyPr/>
        <a:lstStyle/>
        <a:p>
          <a:r>
            <a:rPr lang="en-US"/>
            <a:t>Cancelling an application</a:t>
          </a:r>
        </a:p>
      </dgm:t>
    </dgm:pt>
    <dgm:pt modelId="{3CE901DC-1A61-4D4B-8156-495FCAB97C0D}" type="parTrans" cxnId="{FE79F216-64BA-4E1D-995E-D6693953D583}">
      <dgm:prSet/>
      <dgm:spPr/>
      <dgm:t>
        <a:bodyPr/>
        <a:lstStyle/>
        <a:p>
          <a:endParaRPr lang="en-US"/>
        </a:p>
      </dgm:t>
    </dgm:pt>
    <dgm:pt modelId="{A3A4FCEC-4284-462D-805E-5FCD860978C2}" type="sibTrans" cxnId="{FE79F216-64BA-4E1D-995E-D6693953D583}">
      <dgm:prSet/>
      <dgm:spPr/>
      <dgm:t>
        <a:bodyPr/>
        <a:lstStyle/>
        <a:p>
          <a:endParaRPr lang="en-US"/>
        </a:p>
      </dgm:t>
    </dgm:pt>
    <dgm:pt modelId="{2F919A68-A45E-4BED-8BD7-2EAA7EBA9BEC}">
      <dgm:prSet/>
      <dgm:spPr/>
      <dgm:t>
        <a:bodyPr/>
        <a:lstStyle/>
        <a:p>
          <a:r>
            <a:rPr lang="en-US"/>
            <a:t>Member certificate report</a:t>
          </a:r>
        </a:p>
      </dgm:t>
    </dgm:pt>
    <dgm:pt modelId="{3C9A2162-9127-472C-8F86-DBF9CE07A9FF}" type="parTrans" cxnId="{435F15D7-150B-45F7-BAF1-03BBD24B7CA4}">
      <dgm:prSet/>
      <dgm:spPr/>
      <dgm:t>
        <a:bodyPr/>
        <a:lstStyle/>
        <a:p>
          <a:endParaRPr lang="en-US"/>
        </a:p>
      </dgm:t>
    </dgm:pt>
    <dgm:pt modelId="{E6ED2C3B-936C-4634-9F8D-C8F4FBA4BA0A}" type="sibTrans" cxnId="{435F15D7-150B-45F7-BAF1-03BBD24B7CA4}">
      <dgm:prSet/>
      <dgm:spPr/>
      <dgm:t>
        <a:bodyPr/>
        <a:lstStyle/>
        <a:p>
          <a:endParaRPr lang="en-US"/>
        </a:p>
      </dgm:t>
    </dgm:pt>
    <dgm:pt modelId="{7D7D826C-57B6-4B90-8ED8-5B79325F542E}" type="pres">
      <dgm:prSet presAssocID="{AA616827-4859-44E7-B160-E4C4D8E01681}" presName="Name0" presStyleCnt="0">
        <dgm:presLayoutVars>
          <dgm:dir/>
          <dgm:animLvl val="lvl"/>
          <dgm:resizeHandles val="exact"/>
        </dgm:presLayoutVars>
      </dgm:prSet>
      <dgm:spPr/>
    </dgm:pt>
    <dgm:pt modelId="{9A36189D-9563-4A1F-941D-87A5A5538410}" type="pres">
      <dgm:prSet presAssocID="{B83F31E8-97BD-41EF-9FF5-79B8BA3DB55B}" presName="boxAndChildren" presStyleCnt="0"/>
      <dgm:spPr/>
    </dgm:pt>
    <dgm:pt modelId="{372B6BAC-6F7F-4415-9503-740C96767962}" type="pres">
      <dgm:prSet presAssocID="{B83F31E8-97BD-41EF-9FF5-79B8BA3DB55B}" presName="parentTextBox" presStyleLbl="node1" presStyleIdx="0" presStyleCnt="2"/>
      <dgm:spPr/>
    </dgm:pt>
    <dgm:pt modelId="{6D75B1C9-74E4-4F77-841B-47BFE39BB20D}" type="pres">
      <dgm:prSet presAssocID="{B83F31E8-97BD-41EF-9FF5-79B8BA3DB55B}" presName="entireBox" presStyleLbl="node1" presStyleIdx="0" presStyleCnt="2"/>
      <dgm:spPr/>
    </dgm:pt>
    <dgm:pt modelId="{54193CB5-8516-4ABD-A758-CCDEE432C354}" type="pres">
      <dgm:prSet presAssocID="{B83F31E8-97BD-41EF-9FF5-79B8BA3DB55B}" presName="descendantBox" presStyleCnt="0"/>
      <dgm:spPr/>
    </dgm:pt>
    <dgm:pt modelId="{F0117869-C63E-4130-BEB1-13EBEE98FB8D}" type="pres">
      <dgm:prSet presAssocID="{F8AA499B-083F-4ADF-8BBC-8C91E1F9E2C9}" presName="childTextBox" presStyleLbl="fgAccFollowNode1" presStyleIdx="0" presStyleCnt="7">
        <dgm:presLayoutVars>
          <dgm:bulletEnabled val="1"/>
        </dgm:presLayoutVars>
      </dgm:prSet>
      <dgm:spPr/>
    </dgm:pt>
    <dgm:pt modelId="{D3728270-A068-4306-8509-95A9937B906A}" type="pres">
      <dgm:prSet presAssocID="{20FE8151-AF29-4F7A-8387-A64C55CFB257}" presName="childTextBox" presStyleLbl="fgAccFollowNode1" presStyleIdx="1" presStyleCnt="7">
        <dgm:presLayoutVars>
          <dgm:bulletEnabled val="1"/>
        </dgm:presLayoutVars>
      </dgm:prSet>
      <dgm:spPr/>
    </dgm:pt>
    <dgm:pt modelId="{CF86F8CB-E8EF-4DA9-86E1-082DAE4EA17E}" type="pres">
      <dgm:prSet presAssocID="{073B1798-B886-40F4-853B-F6D818C0C8B1}" presName="childTextBox" presStyleLbl="fgAccFollowNode1" presStyleIdx="2" presStyleCnt="7">
        <dgm:presLayoutVars>
          <dgm:bulletEnabled val="1"/>
        </dgm:presLayoutVars>
      </dgm:prSet>
      <dgm:spPr/>
    </dgm:pt>
    <dgm:pt modelId="{9DA0E7E5-CA76-4D51-87CF-0D3B221B3BE2}" type="pres">
      <dgm:prSet presAssocID="{18BE016A-084A-46BE-9411-4212BD75598B}" presName="childTextBox" presStyleLbl="fgAccFollowNode1" presStyleIdx="3" presStyleCnt="7">
        <dgm:presLayoutVars>
          <dgm:bulletEnabled val="1"/>
        </dgm:presLayoutVars>
      </dgm:prSet>
      <dgm:spPr/>
    </dgm:pt>
    <dgm:pt modelId="{332EA963-0F8C-497A-99FF-E732A1687752}" type="pres">
      <dgm:prSet presAssocID="{7EB36E51-2398-4E54-9ACA-086CFA6603A0}" presName="childTextBox" presStyleLbl="fgAccFollowNode1" presStyleIdx="4" presStyleCnt="7">
        <dgm:presLayoutVars>
          <dgm:bulletEnabled val="1"/>
        </dgm:presLayoutVars>
      </dgm:prSet>
      <dgm:spPr/>
    </dgm:pt>
    <dgm:pt modelId="{40A8B425-F725-4ECF-A6F9-961A63D61AF4}" type="pres">
      <dgm:prSet presAssocID="{2884A962-154F-44B3-91F7-9DC87BC11D1F}" presName="childTextBox" presStyleLbl="fgAccFollowNode1" presStyleIdx="5" presStyleCnt="7">
        <dgm:presLayoutVars>
          <dgm:bulletEnabled val="1"/>
        </dgm:presLayoutVars>
      </dgm:prSet>
      <dgm:spPr/>
    </dgm:pt>
    <dgm:pt modelId="{E77551D6-D1E0-47AA-BA98-73067DE67320}" type="pres">
      <dgm:prSet presAssocID="{2F919A68-A45E-4BED-8BD7-2EAA7EBA9BEC}" presName="childTextBox" presStyleLbl="fgAccFollowNode1" presStyleIdx="6" presStyleCnt="7">
        <dgm:presLayoutVars>
          <dgm:bulletEnabled val="1"/>
        </dgm:presLayoutVars>
      </dgm:prSet>
      <dgm:spPr/>
    </dgm:pt>
    <dgm:pt modelId="{BE8108F2-9A9A-497D-9CA0-43E2623E4BBD}" type="pres">
      <dgm:prSet presAssocID="{F6D623F9-DEB6-4F23-82D5-DB881BBC15C9}" presName="sp" presStyleCnt="0"/>
      <dgm:spPr/>
    </dgm:pt>
    <dgm:pt modelId="{DCB02611-DE61-49AE-8AD1-C9CD2C4646A9}" type="pres">
      <dgm:prSet presAssocID="{7106EF64-335A-4EF9-887A-31412948CB49}" presName="arrowAndChildren" presStyleCnt="0"/>
      <dgm:spPr/>
    </dgm:pt>
    <dgm:pt modelId="{D65598CA-3DCA-4722-9E3A-3DC3D0C0FB92}" type="pres">
      <dgm:prSet presAssocID="{7106EF64-335A-4EF9-887A-31412948CB49}" presName="parentTextArrow" presStyleLbl="node1" presStyleIdx="1" presStyleCnt="2"/>
      <dgm:spPr/>
    </dgm:pt>
  </dgm:ptLst>
  <dgm:cxnLst>
    <dgm:cxn modelId="{BA27FA02-A2A2-48AF-9A80-E548C70E55DB}" srcId="{B83F31E8-97BD-41EF-9FF5-79B8BA3DB55B}" destId="{073B1798-B886-40F4-853B-F6D818C0C8B1}" srcOrd="2" destOrd="0" parTransId="{365713EB-3B4C-4102-ACA7-85ADB6719382}" sibTransId="{09284C89-4F83-4106-A707-55C05C8069CB}"/>
    <dgm:cxn modelId="{AB24EE10-B425-45C0-9CCE-7E5B0857B65D}" srcId="{AA616827-4859-44E7-B160-E4C4D8E01681}" destId="{7106EF64-335A-4EF9-887A-31412948CB49}" srcOrd="0" destOrd="0" parTransId="{856C72F9-7556-48C4-ABA4-67EEA79F2999}" sibTransId="{F6D623F9-DEB6-4F23-82D5-DB881BBC15C9}"/>
    <dgm:cxn modelId="{FE79F216-64BA-4E1D-995E-D6693953D583}" srcId="{B83F31E8-97BD-41EF-9FF5-79B8BA3DB55B}" destId="{2884A962-154F-44B3-91F7-9DC87BC11D1F}" srcOrd="5" destOrd="0" parTransId="{3CE901DC-1A61-4D4B-8156-495FCAB97C0D}" sibTransId="{A3A4FCEC-4284-462D-805E-5FCD860978C2}"/>
    <dgm:cxn modelId="{E3F94417-A4A8-46F1-8E8E-A74AD41E0BAA}" srcId="{B83F31E8-97BD-41EF-9FF5-79B8BA3DB55B}" destId="{F8AA499B-083F-4ADF-8BBC-8C91E1F9E2C9}" srcOrd="0" destOrd="0" parTransId="{4D9C5EA0-5512-441D-BD7A-6B494EF3FB0A}" sibTransId="{0F7C8B00-D202-44D0-86C4-329054EB3790}"/>
    <dgm:cxn modelId="{1E1A401F-D140-44B7-8D9E-AFB98FCE3596}" type="presOf" srcId="{F8AA499B-083F-4ADF-8BBC-8C91E1F9E2C9}" destId="{F0117869-C63E-4130-BEB1-13EBEE98FB8D}" srcOrd="0" destOrd="0" presId="urn:microsoft.com/office/officeart/2005/8/layout/process4"/>
    <dgm:cxn modelId="{64098F20-AEAC-4578-B845-3A4F4883D85E}" type="presOf" srcId="{7EB36E51-2398-4E54-9ACA-086CFA6603A0}" destId="{332EA963-0F8C-497A-99FF-E732A1687752}" srcOrd="0" destOrd="0" presId="urn:microsoft.com/office/officeart/2005/8/layout/process4"/>
    <dgm:cxn modelId="{E833654E-072B-44B6-8733-F87DBEE14EC2}" type="presOf" srcId="{7106EF64-335A-4EF9-887A-31412948CB49}" destId="{D65598CA-3DCA-4722-9E3A-3DC3D0C0FB92}" srcOrd="0" destOrd="0" presId="urn:microsoft.com/office/officeart/2005/8/layout/process4"/>
    <dgm:cxn modelId="{EB528B59-9027-4A8A-AC06-BC38390A40EA}" type="presOf" srcId="{AA616827-4859-44E7-B160-E4C4D8E01681}" destId="{7D7D826C-57B6-4B90-8ED8-5B79325F542E}" srcOrd="0" destOrd="0" presId="urn:microsoft.com/office/officeart/2005/8/layout/process4"/>
    <dgm:cxn modelId="{5BEEFF7A-B25A-4CDC-8A84-DE9D935A08CD}" type="presOf" srcId="{073B1798-B886-40F4-853B-F6D818C0C8B1}" destId="{CF86F8CB-E8EF-4DA9-86E1-082DAE4EA17E}" srcOrd="0" destOrd="0" presId="urn:microsoft.com/office/officeart/2005/8/layout/process4"/>
    <dgm:cxn modelId="{CCABE77C-64B2-4EA7-B900-766DF51B6766}" srcId="{B83F31E8-97BD-41EF-9FF5-79B8BA3DB55B}" destId="{20FE8151-AF29-4F7A-8387-A64C55CFB257}" srcOrd="1" destOrd="0" parTransId="{C491B171-2DDD-48EC-941F-4FAF44580F54}" sibTransId="{667FEFA9-9CC9-4984-B6BF-EFC31DD97908}"/>
    <dgm:cxn modelId="{10D01583-5DEF-46B6-B0F5-76EB954E8195}" srcId="{B83F31E8-97BD-41EF-9FF5-79B8BA3DB55B}" destId="{7EB36E51-2398-4E54-9ACA-086CFA6603A0}" srcOrd="4" destOrd="0" parTransId="{451A8B9C-C127-4692-9EC0-F269D116DA19}" sibTransId="{2904017F-7D17-4870-AF17-D69B828CF0FD}"/>
    <dgm:cxn modelId="{6145E58B-952C-4159-A7D9-DD836301C6E7}" type="presOf" srcId="{20FE8151-AF29-4F7A-8387-A64C55CFB257}" destId="{D3728270-A068-4306-8509-95A9937B906A}" srcOrd="0" destOrd="0" presId="urn:microsoft.com/office/officeart/2005/8/layout/process4"/>
    <dgm:cxn modelId="{41EEEF8C-EE33-4C23-82F4-207ED13E7692}" type="presOf" srcId="{18BE016A-084A-46BE-9411-4212BD75598B}" destId="{9DA0E7E5-CA76-4D51-87CF-0D3B221B3BE2}" srcOrd="0" destOrd="0" presId="urn:microsoft.com/office/officeart/2005/8/layout/process4"/>
    <dgm:cxn modelId="{CC8E9190-30C3-4D01-A4C4-129CC6DA4845}" srcId="{B83F31E8-97BD-41EF-9FF5-79B8BA3DB55B}" destId="{18BE016A-084A-46BE-9411-4212BD75598B}" srcOrd="3" destOrd="0" parTransId="{B7C7EA64-6D39-4ACE-A507-2B036F2B86C5}" sibTransId="{36AE0B2C-A198-4FB6-8FAD-EFDFFFCD8515}"/>
    <dgm:cxn modelId="{03F01D9A-D4F1-4563-8877-8B3934C61E20}" type="presOf" srcId="{2884A962-154F-44B3-91F7-9DC87BC11D1F}" destId="{40A8B425-F725-4ECF-A6F9-961A63D61AF4}" srcOrd="0" destOrd="0" presId="urn:microsoft.com/office/officeart/2005/8/layout/process4"/>
    <dgm:cxn modelId="{D7E5A8B9-4FD5-4FC9-B431-09DB2E9377AE}" type="presOf" srcId="{2F919A68-A45E-4BED-8BD7-2EAA7EBA9BEC}" destId="{E77551D6-D1E0-47AA-BA98-73067DE67320}" srcOrd="0" destOrd="0" presId="urn:microsoft.com/office/officeart/2005/8/layout/process4"/>
    <dgm:cxn modelId="{EBDE69D5-B0D8-4D65-9EE4-A9DA313B3BCA}" type="presOf" srcId="{B83F31E8-97BD-41EF-9FF5-79B8BA3DB55B}" destId="{372B6BAC-6F7F-4415-9503-740C96767962}" srcOrd="0" destOrd="0" presId="urn:microsoft.com/office/officeart/2005/8/layout/process4"/>
    <dgm:cxn modelId="{435F15D7-150B-45F7-BAF1-03BBD24B7CA4}" srcId="{B83F31E8-97BD-41EF-9FF5-79B8BA3DB55B}" destId="{2F919A68-A45E-4BED-8BD7-2EAA7EBA9BEC}" srcOrd="6" destOrd="0" parTransId="{3C9A2162-9127-472C-8F86-DBF9CE07A9FF}" sibTransId="{E6ED2C3B-936C-4634-9F8D-C8F4FBA4BA0A}"/>
    <dgm:cxn modelId="{83C387D9-818A-4135-97D1-EEE1298FEB99}" type="presOf" srcId="{B83F31E8-97BD-41EF-9FF5-79B8BA3DB55B}" destId="{6D75B1C9-74E4-4F77-841B-47BFE39BB20D}" srcOrd="1" destOrd="0" presId="urn:microsoft.com/office/officeart/2005/8/layout/process4"/>
    <dgm:cxn modelId="{58E8CFE5-15E2-44A1-8F65-1F3B0665383C}" srcId="{AA616827-4859-44E7-B160-E4C4D8E01681}" destId="{B83F31E8-97BD-41EF-9FF5-79B8BA3DB55B}" srcOrd="1" destOrd="0" parTransId="{48BB4C16-8CCF-42CB-A210-708C6234A6C1}" sibTransId="{64A2AF4F-BD84-4B87-8A78-EB93DC72E8C8}"/>
    <dgm:cxn modelId="{46EA4E2C-A6D1-4B32-BFB0-F7647B1DCA2A}" type="presParOf" srcId="{7D7D826C-57B6-4B90-8ED8-5B79325F542E}" destId="{9A36189D-9563-4A1F-941D-87A5A5538410}" srcOrd="0" destOrd="0" presId="urn:microsoft.com/office/officeart/2005/8/layout/process4"/>
    <dgm:cxn modelId="{40414398-5C12-4394-9309-613FA4A9AC92}" type="presParOf" srcId="{9A36189D-9563-4A1F-941D-87A5A5538410}" destId="{372B6BAC-6F7F-4415-9503-740C96767962}" srcOrd="0" destOrd="0" presId="urn:microsoft.com/office/officeart/2005/8/layout/process4"/>
    <dgm:cxn modelId="{A25DD4B9-2A21-4041-8868-E95F86A7C63B}" type="presParOf" srcId="{9A36189D-9563-4A1F-941D-87A5A5538410}" destId="{6D75B1C9-74E4-4F77-841B-47BFE39BB20D}" srcOrd="1" destOrd="0" presId="urn:microsoft.com/office/officeart/2005/8/layout/process4"/>
    <dgm:cxn modelId="{F32E07BB-5F19-4F65-A6E6-DA770E4D315C}" type="presParOf" srcId="{9A36189D-9563-4A1F-941D-87A5A5538410}" destId="{54193CB5-8516-4ABD-A758-CCDEE432C354}" srcOrd="2" destOrd="0" presId="urn:microsoft.com/office/officeart/2005/8/layout/process4"/>
    <dgm:cxn modelId="{E9E406CC-D94E-45BA-9B39-BBB3E3D6E333}" type="presParOf" srcId="{54193CB5-8516-4ABD-A758-CCDEE432C354}" destId="{F0117869-C63E-4130-BEB1-13EBEE98FB8D}" srcOrd="0" destOrd="0" presId="urn:microsoft.com/office/officeart/2005/8/layout/process4"/>
    <dgm:cxn modelId="{6D53CCA4-2F7A-4338-A41B-3F5B2A9D305C}" type="presParOf" srcId="{54193CB5-8516-4ABD-A758-CCDEE432C354}" destId="{D3728270-A068-4306-8509-95A9937B906A}" srcOrd="1" destOrd="0" presId="urn:microsoft.com/office/officeart/2005/8/layout/process4"/>
    <dgm:cxn modelId="{D74026CB-4F93-4442-8EC6-7FE299E82423}" type="presParOf" srcId="{54193CB5-8516-4ABD-A758-CCDEE432C354}" destId="{CF86F8CB-E8EF-4DA9-86E1-082DAE4EA17E}" srcOrd="2" destOrd="0" presId="urn:microsoft.com/office/officeart/2005/8/layout/process4"/>
    <dgm:cxn modelId="{81A19812-9C65-4DEE-8591-50FB610F40E7}" type="presParOf" srcId="{54193CB5-8516-4ABD-A758-CCDEE432C354}" destId="{9DA0E7E5-CA76-4D51-87CF-0D3B221B3BE2}" srcOrd="3" destOrd="0" presId="urn:microsoft.com/office/officeart/2005/8/layout/process4"/>
    <dgm:cxn modelId="{BB1DDB32-218F-4B9A-B04D-22E8593421BF}" type="presParOf" srcId="{54193CB5-8516-4ABD-A758-CCDEE432C354}" destId="{332EA963-0F8C-497A-99FF-E732A1687752}" srcOrd="4" destOrd="0" presId="urn:microsoft.com/office/officeart/2005/8/layout/process4"/>
    <dgm:cxn modelId="{1D473EFA-77AE-42D4-98C3-6B132AD932F9}" type="presParOf" srcId="{54193CB5-8516-4ABD-A758-CCDEE432C354}" destId="{40A8B425-F725-4ECF-A6F9-961A63D61AF4}" srcOrd="5" destOrd="0" presId="urn:microsoft.com/office/officeart/2005/8/layout/process4"/>
    <dgm:cxn modelId="{429CBC3E-95A8-4306-A644-5927CD7CE6B4}" type="presParOf" srcId="{54193CB5-8516-4ABD-A758-CCDEE432C354}" destId="{E77551D6-D1E0-47AA-BA98-73067DE67320}" srcOrd="6" destOrd="0" presId="urn:microsoft.com/office/officeart/2005/8/layout/process4"/>
    <dgm:cxn modelId="{C19F9B8D-F65B-4C2B-9A71-2116E736805E}" type="presParOf" srcId="{7D7D826C-57B6-4B90-8ED8-5B79325F542E}" destId="{BE8108F2-9A9A-497D-9CA0-43E2623E4BBD}" srcOrd="1" destOrd="0" presId="urn:microsoft.com/office/officeart/2005/8/layout/process4"/>
    <dgm:cxn modelId="{7EAD4DA3-9DEB-4123-A7C5-24123BBA12C7}" type="presParOf" srcId="{7D7D826C-57B6-4B90-8ED8-5B79325F542E}" destId="{DCB02611-DE61-49AE-8AD1-C9CD2C4646A9}" srcOrd="2" destOrd="0" presId="urn:microsoft.com/office/officeart/2005/8/layout/process4"/>
    <dgm:cxn modelId="{F69D7F1F-11B4-47F5-BD11-83404AF66513}" type="presParOf" srcId="{DCB02611-DE61-49AE-8AD1-C9CD2C4646A9}" destId="{D65598CA-3DCA-4722-9E3A-3DC3D0C0FB9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85C7F5-CA73-439B-8156-BB026E429862}" type="doc">
      <dgm:prSet loTypeId="urn:microsoft.com/office/officeart/2005/8/layout/process4" loCatId="process" qsTypeId="urn:microsoft.com/office/officeart/2005/8/quickstyle/simple2" qsCatId="simple" csTypeId="urn:microsoft.com/office/officeart/2005/8/colors/accent1_2" csCatId="accent1"/>
      <dgm:spPr/>
      <dgm:t>
        <a:bodyPr/>
        <a:lstStyle/>
        <a:p>
          <a:endParaRPr lang="en-US"/>
        </a:p>
      </dgm:t>
    </dgm:pt>
    <dgm:pt modelId="{9850F8A9-C771-4330-9B52-7E2C99FF691E}">
      <dgm:prSet/>
      <dgm:spPr/>
      <dgm:t>
        <a:bodyPr/>
        <a:lstStyle/>
        <a:p>
          <a:r>
            <a:rPr lang="en-IE"/>
            <a:t>What we will cover in the webinar:</a:t>
          </a:r>
          <a:endParaRPr lang="en-US"/>
        </a:p>
      </dgm:t>
    </dgm:pt>
    <dgm:pt modelId="{9C35F720-93D6-4D86-9667-D141D21BB153}" type="parTrans" cxnId="{2DD13E84-D01F-4426-9327-03D48A6BBC8A}">
      <dgm:prSet/>
      <dgm:spPr/>
      <dgm:t>
        <a:bodyPr/>
        <a:lstStyle/>
        <a:p>
          <a:endParaRPr lang="en-US"/>
        </a:p>
      </dgm:t>
    </dgm:pt>
    <dgm:pt modelId="{CD6D5074-9C3D-4A32-B811-241D6C518462}" type="sibTrans" cxnId="{2DD13E84-D01F-4426-9327-03D48A6BBC8A}">
      <dgm:prSet/>
      <dgm:spPr/>
      <dgm:t>
        <a:bodyPr/>
        <a:lstStyle/>
        <a:p>
          <a:endParaRPr lang="en-US"/>
        </a:p>
      </dgm:t>
    </dgm:pt>
    <dgm:pt modelId="{05F22551-0904-44DD-9BF9-7352A9A68099}">
      <dgm:prSet/>
      <dgm:spPr/>
      <dgm:t>
        <a:bodyPr/>
        <a:lstStyle/>
        <a:p>
          <a:r>
            <a:rPr lang="en-US" b="1"/>
            <a:t>Applicant</a:t>
          </a:r>
          <a:endParaRPr lang="en-US"/>
        </a:p>
      </dgm:t>
    </dgm:pt>
    <dgm:pt modelId="{029C3724-ED6B-4B6B-AB60-D2399B620FCB}" type="parTrans" cxnId="{2BAC43C5-53DD-41A0-A8ED-3535C9010C9D}">
      <dgm:prSet/>
      <dgm:spPr/>
      <dgm:t>
        <a:bodyPr/>
        <a:lstStyle/>
        <a:p>
          <a:endParaRPr lang="en-US"/>
        </a:p>
      </dgm:t>
    </dgm:pt>
    <dgm:pt modelId="{6960232F-36CF-482A-BBC9-8746EDD0F256}" type="sibTrans" cxnId="{2BAC43C5-53DD-41A0-A8ED-3535C9010C9D}">
      <dgm:prSet/>
      <dgm:spPr/>
      <dgm:t>
        <a:bodyPr/>
        <a:lstStyle/>
        <a:p>
          <a:endParaRPr lang="en-US"/>
        </a:p>
      </dgm:t>
    </dgm:pt>
    <dgm:pt modelId="{D24D80CD-5D83-4A38-BBA2-630574BD22EE}">
      <dgm:prSet/>
      <dgm:spPr/>
      <dgm:t>
        <a:bodyPr/>
        <a:lstStyle/>
        <a:p>
          <a:r>
            <a:rPr lang="en-US"/>
            <a:t>Applying for Access NI Vetting</a:t>
          </a:r>
        </a:p>
      </dgm:t>
    </dgm:pt>
    <dgm:pt modelId="{C2807B6E-1DBD-4D0E-A32F-96D6904A732C}" type="parTrans" cxnId="{72F73874-1FCD-4EE7-B201-350FBF9EF2E7}">
      <dgm:prSet/>
      <dgm:spPr/>
      <dgm:t>
        <a:bodyPr/>
        <a:lstStyle/>
        <a:p>
          <a:endParaRPr lang="en-US"/>
        </a:p>
      </dgm:t>
    </dgm:pt>
    <dgm:pt modelId="{9EB28A03-8716-4391-A0C5-60CC3E17D5B2}" type="sibTrans" cxnId="{72F73874-1FCD-4EE7-B201-350FBF9EF2E7}">
      <dgm:prSet/>
      <dgm:spPr/>
      <dgm:t>
        <a:bodyPr/>
        <a:lstStyle/>
        <a:p>
          <a:endParaRPr lang="en-US"/>
        </a:p>
      </dgm:t>
    </dgm:pt>
    <dgm:pt modelId="{8DC78821-A971-40B5-9D31-FE5051E07085}">
      <dgm:prSet/>
      <dgm:spPr/>
      <dgm:t>
        <a:bodyPr/>
        <a:lstStyle/>
        <a:p>
          <a:r>
            <a:rPr lang="en-US"/>
            <a:t>Cancelling a Vetting Application</a:t>
          </a:r>
        </a:p>
      </dgm:t>
    </dgm:pt>
    <dgm:pt modelId="{619FFFBA-BD15-4027-8AEB-E69E78972F67}" type="parTrans" cxnId="{CC963DB0-21F4-4E38-8585-72D44254BA40}">
      <dgm:prSet/>
      <dgm:spPr/>
      <dgm:t>
        <a:bodyPr/>
        <a:lstStyle/>
        <a:p>
          <a:endParaRPr lang="en-US"/>
        </a:p>
      </dgm:t>
    </dgm:pt>
    <dgm:pt modelId="{61314BA8-44D6-4AE3-9B3E-A2DDDD7280C7}" type="sibTrans" cxnId="{CC963DB0-21F4-4E38-8585-72D44254BA40}">
      <dgm:prSet/>
      <dgm:spPr/>
      <dgm:t>
        <a:bodyPr/>
        <a:lstStyle/>
        <a:p>
          <a:endParaRPr lang="en-US"/>
        </a:p>
      </dgm:t>
    </dgm:pt>
    <dgm:pt modelId="{BBC4EC19-4A06-4A7F-BD4F-5485A76324CA}" type="pres">
      <dgm:prSet presAssocID="{9F85C7F5-CA73-439B-8156-BB026E429862}" presName="Name0" presStyleCnt="0">
        <dgm:presLayoutVars>
          <dgm:dir/>
          <dgm:animLvl val="lvl"/>
          <dgm:resizeHandles val="exact"/>
        </dgm:presLayoutVars>
      </dgm:prSet>
      <dgm:spPr/>
    </dgm:pt>
    <dgm:pt modelId="{E554595B-874E-4267-9880-BD9AE48A8C93}" type="pres">
      <dgm:prSet presAssocID="{05F22551-0904-44DD-9BF9-7352A9A68099}" presName="boxAndChildren" presStyleCnt="0"/>
      <dgm:spPr/>
    </dgm:pt>
    <dgm:pt modelId="{5ED9666E-C500-4E10-A229-02F145C7AAE8}" type="pres">
      <dgm:prSet presAssocID="{05F22551-0904-44DD-9BF9-7352A9A68099}" presName="parentTextBox" presStyleLbl="node1" presStyleIdx="0" presStyleCnt="2"/>
      <dgm:spPr/>
    </dgm:pt>
    <dgm:pt modelId="{0A901E34-60E6-4054-BC5A-201F2E3DB0CB}" type="pres">
      <dgm:prSet presAssocID="{05F22551-0904-44DD-9BF9-7352A9A68099}" presName="entireBox" presStyleLbl="node1" presStyleIdx="0" presStyleCnt="2"/>
      <dgm:spPr/>
    </dgm:pt>
    <dgm:pt modelId="{F69F58A2-8AE5-480A-BBD3-D814E2696B30}" type="pres">
      <dgm:prSet presAssocID="{05F22551-0904-44DD-9BF9-7352A9A68099}" presName="descendantBox" presStyleCnt="0"/>
      <dgm:spPr/>
    </dgm:pt>
    <dgm:pt modelId="{E979C66A-F257-4BFB-B463-B290708E6270}" type="pres">
      <dgm:prSet presAssocID="{D24D80CD-5D83-4A38-BBA2-630574BD22EE}" presName="childTextBox" presStyleLbl="fgAccFollowNode1" presStyleIdx="0" presStyleCnt="2">
        <dgm:presLayoutVars>
          <dgm:bulletEnabled val="1"/>
        </dgm:presLayoutVars>
      </dgm:prSet>
      <dgm:spPr/>
    </dgm:pt>
    <dgm:pt modelId="{56D3CEF0-7615-4CA9-8FBC-A1CA34BA79B5}" type="pres">
      <dgm:prSet presAssocID="{8DC78821-A971-40B5-9D31-FE5051E07085}" presName="childTextBox" presStyleLbl="fgAccFollowNode1" presStyleIdx="1" presStyleCnt="2">
        <dgm:presLayoutVars>
          <dgm:bulletEnabled val="1"/>
        </dgm:presLayoutVars>
      </dgm:prSet>
      <dgm:spPr/>
    </dgm:pt>
    <dgm:pt modelId="{51924D9F-041B-4FD1-889A-A724F432A801}" type="pres">
      <dgm:prSet presAssocID="{CD6D5074-9C3D-4A32-B811-241D6C518462}" presName="sp" presStyleCnt="0"/>
      <dgm:spPr/>
    </dgm:pt>
    <dgm:pt modelId="{E9468980-7259-4681-9C04-1AA55B5CB0CC}" type="pres">
      <dgm:prSet presAssocID="{9850F8A9-C771-4330-9B52-7E2C99FF691E}" presName="arrowAndChildren" presStyleCnt="0"/>
      <dgm:spPr/>
    </dgm:pt>
    <dgm:pt modelId="{2FE42942-D760-4527-9E7B-C076B6DF4181}" type="pres">
      <dgm:prSet presAssocID="{9850F8A9-C771-4330-9B52-7E2C99FF691E}" presName="parentTextArrow" presStyleLbl="node1" presStyleIdx="1" presStyleCnt="2"/>
      <dgm:spPr/>
    </dgm:pt>
  </dgm:ptLst>
  <dgm:cxnLst>
    <dgm:cxn modelId="{EE76AB1E-F81B-40DB-9066-5C93DA997775}" type="presOf" srcId="{8DC78821-A971-40B5-9D31-FE5051E07085}" destId="{56D3CEF0-7615-4CA9-8FBC-A1CA34BA79B5}" srcOrd="0" destOrd="0" presId="urn:microsoft.com/office/officeart/2005/8/layout/process4"/>
    <dgm:cxn modelId="{66D3B133-F904-4E90-AAA9-BE26EA5443E5}" type="presOf" srcId="{05F22551-0904-44DD-9BF9-7352A9A68099}" destId="{0A901E34-60E6-4054-BC5A-201F2E3DB0CB}" srcOrd="1" destOrd="0" presId="urn:microsoft.com/office/officeart/2005/8/layout/process4"/>
    <dgm:cxn modelId="{A716A24A-6586-43E8-8CB9-C7BC4466107C}" type="presOf" srcId="{05F22551-0904-44DD-9BF9-7352A9A68099}" destId="{5ED9666E-C500-4E10-A229-02F145C7AAE8}" srcOrd="0" destOrd="0" presId="urn:microsoft.com/office/officeart/2005/8/layout/process4"/>
    <dgm:cxn modelId="{72F73874-1FCD-4EE7-B201-350FBF9EF2E7}" srcId="{05F22551-0904-44DD-9BF9-7352A9A68099}" destId="{D24D80CD-5D83-4A38-BBA2-630574BD22EE}" srcOrd="0" destOrd="0" parTransId="{C2807B6E-1DBD-4D0E-A32F-96D6904A732C}" sibTransId="{9EB28A03-8716-4391-A0C5-60CC3E17D5B2}"/>
    <dgm:cxn modelId="{2DD13E84-D01F-4426-9327-03D48A6BBC8A}" srcId="{9F85C7F5-CA73-439B-8156-BB026E429862}" destId="{9850F8A9-C771-4330-9B52-7E2C99FF691E}" srcOrd="0" destOrd="0" parTransId="{9C35F720-93D6-4D86-9667-D141D21BB153}" sibTransId="{CD6D5074-9C3D-4A32-B811-241D6C518462}"/>
    <dgm:cxn modelId="{7B23C69F-1A94-4191-8569-5A8F7ED2D415}" type="presOf" srcId="{D24D80CD-5D83-4A38-BBA2-630574BD22EE}" destId="{E979C66A-F257-4BFB-B463-B290708E6270}" srcOrd="0" destOrd="0" presId="urn:microsoft.com/office/officeart/2005/8/layout/process4"/>
    <dgm:cxn modelId="{CC963DB0-21F4-4E38-8585-72D44254BA40}" srcId="{05F22551-0904-44DD-9BF9-7352A9A68099}" destId="{8DC78821-A971-40B5-9D31-FE5051E07085}" srcOrd="1" destOrd="0" parTransId="{619FFFBA-BD15-4027-8AEB-E69E78972F67}" sibTransId="{61314BA8-44D6-4AE3-9B3E-A2DDDD7280C7}"/>
    <dgm:cxn modelId="{DA4DABB1-9EE3-44BA-B75B-5F4F491FB020}" type="presOf" srcId="{9F85C7F5-CA73-439B-8156-BB026E429862}" destId="{BBC4EC19-4A06-4A7F-BD4F-5485A76324CA}" srcOrd="0" destOrd="0" presId="urn:microsoft.com/office/officeart/2005/8/layout/process4"/>
    <dgm:cxn modelId="{97654DB5-EC4C-4824-9820-963B8EBE54B1}" type="presOf" srcId="{9850F8A9-C771-4330-9B52-7E2C99FF691E}" destId="{2FE42942-D760-4527-9E7B-C076B6DF4181}" srcOrd="0" destOrd="0" presId="urn:microsoft.com/office/officeart/2005/8/layout/process4"/>
    <dgm:cxn modelId="{2BAC43C5-53DD-41A0-A8ED-3535C9010C9D}" srcId="{9F85C7F5-CA73-439B-8156-BB026E429862}" destId="{05F22551-0904-44DD-9BF9-7352A9A68099}" srcOrd="1" destOrd="0" parTransId="{029C3724-ED6B-4B6B-AB60-D2399B620FCB}" sibTransId="{6960232F-36CF-482A-BBC9-8746EDD0F256}"/>
    <dgm:cxn modelId="{2A34B286-BEE3-453F-8260-7A1EC288D9C2}" type="presParOf" srcId="{BBC4EC19-4A06-4A7F-BD4F-5485A76324CA}" destId="{E554595B-874E-4267-9880-BD9AE48A8C93}" srcOrd="0" destOrd="0" presId="urn:microsoft.com/office/officeart/2005/8/layout/process4"/>
    <dgm:cxn modelId="{8209339F-6706-4066-A00E-20A3C63114B4}" type="presParOf" srcId="{E554595B-874E-4267-9880-BD9AE48A8C93}" destId="{5ED9666E-C500-4E10-A229-02F145C7AAE8}" srcOrd="0" destOrd="0" presId="urn:microsoft.com/office/officeart/2005/8/layout/process4"/>
    <dgm:cxn modelId="{88F49768-D026-49EF-A5F1-AB17E3F346DC}" type="presParOf" srcId="{E554595B-874E-4267-9880-BD9AE48A8C93}" destId="{0A901E34-60E6-4054-BC5A-201F2E3DB0CB}" srcOrd="1" destOrd="0" presId="urn:microsoft.com/office/officeart/2005/8/layout/process4"/>
    <dgm:cxn modelId="{7459FF43-4228-4EC3-89BC-32BB672174A7}" type="presParOf" srcId="{E554595B-874E-4267-9880-BD9AE48A8C93}" destId="{F69F58A2-8AE5-480A-BBD3-D814E2696B30}" srcOrd="2" destOrd="0" presId="urn:microsoft.com/office/officeart/2005/8/layout/process4"/>
    <dgm:cxn modelId="{4934B58D-EF25-4AB9-A3A4-BCEB36B20CB5}" type="presParOf" srcId="{F69F58A2-8AE5-480A-BBD3-D814E2696B30}" destId="{E979C66A-F257-4BFB-B463-B290708E6270}" srcOrd="0" destOrd="0" presId="urn:microsoft.com/office/officeart/2005/8/layout/process4"/>
    <dgm:cxn modelId="{7F025791-EA59-4AE6-B204-9860729DF41F}" type="presParOf" srcId="{F69F58A2-8AE5-480A-BBD3-D814E2696B30}" destId="{56D3CEF0-7615-4CA9-8FBC-A1CA34BA79B5}" srcOrd="1" destOrd="0" presId="urn:microsoft.com/office/officeart/2005/8/layout/process4"/>
    <dgm:cxn modelId="{F75C6613-7154-4218-A1C5-FD7B8471899B}" type="presParOf" srcId="{BBC4EC19-4A06-4A7F-BD4F-5485A76324CA}" destId="{51924D9F-041B-4FD1-889A-A724F432A801}" srcOrd="1" destOrd="0" presId="urn:microsoft.com/office/officeart/2005/8/layout/process4"/>
    <dgm:cxn modelId="{AD03809B-36D9-4555-B93E-9630A89AD059}" type="presParOf" srcId="{BBC4EC19-4A06-4A7F-BD4F-5485A76324CA}" destId="{E9468980-7259-4681-9C04-1AA55B5CB0CC}" srcOrd="2" destOrd="0" presId="urn:microsoft.com/office/officeart/2005/8/layout/process4"/>
    <dgm:cxn modelId="{3AA2454C-580A-4B2E-9EFB-F6C8A49F1839}" type="presParOf" srcId="{E9468980-7259-4681-9C04-1AA55B5CB0CC}" destId="{2FE42942-D760-4527-9E7B-C076B6DF418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86E222-88D1-40A0-B4E1-9CB409254C52}"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D3BAB310-B20F-4E44-AD97-59B84E62C4CD}">
      <dgm:prSet/>
      <dgm:spPr/>
      <dgm:t>
        <a:bodyPr/>
        <a:lstStyle/>
        <a:p>
          <a:r>
            <a:rPr lang="en-IE" b="0" i="0" dirty="0">
              <a:latin typeface="Arial"/>
            </a:rPr>
            <a:t>Applicant</a:t>
          </a:r>
          <a:r>
            <a:rPr lang="en-IE" b="0" i="0" dirty="0"/>
            <a:t> completes Access NI enhanced Disclosure Application via NI Direct Account and receives their 10-digit Access NI reference number.</a:t>
          </a:r>
          <a:endParaRPr lang="en-US" dirty="0"/>
        </a:p>
      </dgm:t>
    </dgm:pt>
    <dgm:pt modelId="{505A67BB-E75C-4BD4-91FE-CEE0B431DB84}" type="parTrans" cxnId="{38431EE3-FAEB-4FCD-A8F2-3604B017E07E}">
      <dgm:prSet/>
      <dgm:spPr/>
      <dgm:t>
        <a:bodyPr/>
        <a:lstStyle/>
        <a:p>
          <a:endParaRPr lang="en-US"/>
        </a:p>
      </dgm:t>
    </dgm:pt>
    <dgm:pt modelId="{9CFA9600-15A0-426A-B889-08DCA54C8078}" type="sibTrans" cxnId="{38431EE3-FAEB-4FCD-A8F2-3604B017E07E}">
      <dgm:prSet/>
      <dgm:spPr/>
      <dgm:t>
        <a:bodyPr/>
        <a:lstStyle/>
        <a:p>
          <a:endParaRPr lang="en-US"/>
        </a:p>
      </dgm:t>
    </dgm:pt>
    <dgm:pt modelId="{EB9EDB0C-B9DE-4EF8-9E0C-DC83E948F717}">
      <dgm:prSet/>
      <dgm:spPr/>
      <dgm:t>
        <a:bodyPr/>
        <a:lstStyle/>
        <a:p>
          <a:r>
            <a:rPr lang="en-IE" b="0" i="0" dirty="0"/>
            <a:t>Applicant uploads their ID documents to </a:t>
          </a:r>
          <a:r>
            <a:rPr lang="en-IE" b="0" i="0" dirty="0" err="1"/>
            <a:t>Foireann</a:t>
          </a:r>
          <a:r>
            <a:rPr lang="en-IE" b="0" i="0" dirty="0"/>
            <a:t>.</a:t>
          </a:r>
          <a:endParaRPr lang="en-US" dirty="0"/>
        </a:p>
      </dgm:t>
    </dgm:pt>
    <dgm:pt modelId="{80726E0E-AA27-4F16-8504-F730A820B32E}" type="parTrans" cxnId="{3F882280-AFBD-42F1-A9C0-D4390202CE6A}">
      <dgm:prSet/>
      <dgm:spPr/>
      <dgm:t>
        <a:bodyPr/>
        <a:lstStyle/>
        <a:p>
          <a:endParaRPr lang="en-US"/>
        </a:p>
      </dgm:t>
    </dgm:pt>
    <dgm:pt modelId="{B3125174-91C3-4CF0-BA7D-BEDBA708744F}" type="sibTrans" cxnId="{3F882280-AFBD-42F1-A9C0-D4390202CE6A}">
      <dgm:prSet/>
      <dgm:spPr/>
      <dgm:t>
        <a:bodyPr/>
        <a:lstStyle/>
        <a:p>
          <a:endParaRPr lang="en-US"/>
        </a:p>
      </dgm:t>
    </dgm:pt>
    <dgm:pt modelId="{8005A5AC-F9EE-4002-BE56-7216F9B318CE}">
      <dgm:prSet/>
      <dgm:spPr/>
      <dgm:t>
        <a:bodyPr/>
        <a:lstStyle/>
        <a:p>
          <a:r>
            <a:rPr lang="en-IE" b="0" i="0" dirty="0"/>
            <a:t>Club Children’s Officer verifies Applicant ID Documents on </a:t>
          </a:r>
          <a:r>
            <a:rPr lang="en-IE" b="0" i="0" dirty="0" err="1"/>
            <a:t>Foireann</a:t>
          </a:r>
          <a:endParaRPr lang="en-US" dirty="0" err="1"/>
        </a:p>
      </dgm:t>
    </dgm:pt>
    <dgm:pt modelId="{663E2D45-99B2-46EE-92F6-1B810F9EDF33}" type="parTrans" cxnId="{00E37F72-C48B-46D3-A002-4E9C7863C728}">
      <dgm:prSet/>
      <dgm:spPr/>
      <dgm:t>
        <a:bodyPr/>
        <a:lstStyle/>
        <a:p>
          <a:endParaRPr lang="en-US"/>
        </a:p>
      </dgm:t>
    </dgm:pt>
    <dgm:pt modelId="{8CFFD6BF-E251-4EF2-9056-5747D2BE1846}" type="sibTrans" cxnId="{00E37F72-C48B-46D3-A002-4E9C7863C728}">
      <dgm:prSet/>
      <dgm:spPr/>
      <dgm:t>
        <a:bodyPr/>
        <a:lstStyle/>
        <a:p>
          <a:endParaRPr lang="en-US"/>
        </a:p>
      </dgm:t>
    </dgm:pt>
    <dgm:pt modelId="{03A33AE5-BA67-4274-AE7F-926CAC397521}">
      <dgm:prSet/>
      <dgm:spPr/>
      <dgm:t>
        <a:bodyPr/>
        <a:lstStyle/>
        <a:p>
          <a:r>
            <a:rPr lang="en-IE" b="0" i="0" dirty="0"/>
            <a:t>Ulster GAA approve the form and the ID and send to Access NI</a:t>
          </a:r>
          <a:endParaRPr lang="en-US" dirty="0"/>
        </a:p>
      </dgm:t>
    </dgm:pt>
    <dgm:pt modelId="{0F328C76-84E4-4555-BE57-0FD3C795F9FC}" type="parTrans" cxnId="{10AC8386-1616-422D-AF5E-673CE1C105CD}">
      <dgm:prSet/>
      <dgm:spPr/>
      <dgm:t>
        <a:bodyPr/>
        <a:lstStyle/>
        <a:p>
          <a:endParaRPr lang="en-US"/>
        </a:p>
      </dgm:t>
    </dgm:pt>
    <dgm:pt modelId="{E85E7796-F564-4AF6-AA47-846E2DA4D858}" type="sibTrans" cxnId="{10AC8386-1616-422D-AF5E-673CE1C105CD}">
      <dgm:prSet/>
      <dgm:spPr/>
      <dgm:t>
        <a:bodyPr/>
        <a:lstStyle/>
        <a:p>
          <a:endParaRPr lang="en-US"/>
        </a:p>
      </dgm:t>
    </dgm:pt>
    <dgm:pt modelId="{386BDB13-8CE2-4050-8E24-3222A690EE5B}">
      <dgm:prSet/>
      <dgm:spPr/>
      <dgm:t>
        <a:bodyPr/>
        <a:lstStyle/>
        <a:p>
          <a:r>
            <a:rPr lang="en-IE" b="0" i="0" dirty="0"/>
            <a:t>Access NI Process the form and issue the Disclosure Certificate directly to the applicant</a:t>
          </a:r>
          <a:endParaRPr lang="en-US" dirty="0"/>
        </a:p>
      </dgm:t>
    </dgm:pt>
    <dgm:pt modelId="{ADEA1549-4617-40B8-9D5B-58602D491719}" type="parTrans" cxnId="{487E0393-8AE4-4981-8A1A-094A37FC94A1}">
      <dgm:prSet/>
      <dgm:spPr/>
      <dgm:t>
        <a:bodyPr/>
        <a:lstStyle/>
        <a:p>
          <a:endParaRPr lang="en-US"/>
        </a:p>
      </dgm:t>
    </dgm:pt>
    <dgm:pt modelId="{5617A91A-C8BC-418B-A672-C6FF1B47E1C9}" type="sibTrans" cxnId="{487E0393-8AE4-4981-8A1A-094A37FC94A1}">
      <dgm:prSet/>
      <dgm:spPr/>
      <dgm:t>
        <a:bodyPr/>
        <a:lstStyle/>
        <a:p>
          <a:endParaRPr lang="en-US"/>
        </a:p>
      </dgm:t>
    </dgm:pt>
    <dgm:pt modelId="{E29EC2A0-E4AB-4909-BD38-57469A0D04F9}" type="pres">
      <dgm:prSet presAssocID="{7986E222-88D1-40A0-B4E1-9CB409254C52}" presName="root" presStyleCnt="0">
        <dgm:presLayoutVars>
          <dgm:dir/>
          <dgm:resizeHandles val="exact"/>
        </dgm:presLayoutVars>
      </dgm:prSet>
      <dgm:spPr/>
    </dgm:pt>
    <dgm:pt modelId="{0B813E5C-5D3B-42F3-8A5E-CF72D298C0A1}" type="pres">
      <dgm:prSet presAssocID="{D3BAB310-B20F-4E44-AD97-59B84E62C4CD}" presName="compNode" presStyleCnt="0"/>
      <dgm:spPr/>
    </dgm:pt>
    <dgm:pt modelId="{2E44E02B-234D-400B-9A28-08EEF4A30BD3}" type="pres">
      <dgm:prSet presAssocID="{D3BAB310-B20F-4E44-AD97-59B84E62C4CD}" presName="bgRect" presStyleLbl="bgShp" presStyleIdx="0" presStyleCnt="5"/>
      <dgm:spPr/>
    </dgm:pt>
    <dgm:pt modelId="{D9E4D3F2-48D1-4592-B39F-EB3B6570303E}" type="pres">
      <dgm:prSet presAssocID="{D3BAB310-B20F-4E44-AD97-59B84E62C4CD}"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mployee Badge"/>
        </a:ext>
      </dgm:extLst>
    </dgm:pt>
    <dgm:pt modelId="{4B19F171-CC48-456E-BED4-579C8FFFEC29}" type="pres">
      <dgm:prSet presAssocID="{D3BAB310-B20F-4E44-AD97-59B84E62C4CD}" presName="spaceRect" presStyleCnt="0"/>
      <dgm:spPr/>
    </dgm:pt>
    <dgm:pt modelId="{8F76C62B-C3F2-4BE2-85C0-ADD4E9C67C76}" type="pres">
      <dgm:prSet presAssocID="{D3BAB310-B20F-4E44-AD97-59B84E62C4CD}" presName="parTx" presStyleLbl="revTx" presStyleIdx="0" presStyleCnt="5">
        <dgm:presLayoutVars>
          <dgm:chMax val="0"/>
          <dgm:chPref val="0"/>
        </dgm:presLayoutVars>
      </dgm:prSet>
      <dgm:spPr/>
    </dgm:pt>
    <dgm:pt modelId="{2C951370-232E-4E87-B38E-2517CD636266}" type="pres">
      <dgm:prSet presAssocID="{9CFA9600-15A0-426A-B889-08DCA54C8078}" presName="sibTrans" presStyleCnt="0"/>
      <dgm:spPr/>
    </dgm:pt>
    <dgm:pt modelId="{F49BFE6F-0D52-4E24-82CA-1126C07515FA}" type="pres">
      <dgm:prSet presAssocID="{EB9EDB0C-B9DE-4EF8-9E0C-DC83E948F717}" presName="compNode" presStyleCnt="0"/>
      <dgm:spPr/>
    </dgm:pt>
    <dgm:pt modelId="{F73C98D5-48A5-4AD8-A2CC-C56539E061F6}" type="pres">
      <dgm:prSet presAssocID="{EB9EDB0C-B9DE-4EF8-9E0C-DC83E948F717}" presName="bgRect" presStyleLbl="bgShp" presStyleIdx="1" presStyleCnt="5"/>
      <dgm:spPr/>
    </dgm:pt>
    <dgm:pt modelId="{D315DAAD-1D34-40EE-8931-4C077974A234}" type="pres">
      <dgm:prSet presAssocID="{EB9EDB0C-B9DE-4EF8-9E0C-DC83E948F717}"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nk Check"/>
        </a:ext>
      </dgm:extLst>
    </dgm:pt>
    <dgm:pt modelId="{BAB42148-ECC0-4334-8998-E77C07A7CD1F}" type="pres">
      <dgm:prSet presAssocID="{EB9EDB0C-B9DE-4EF8-9E0C-DC83E948F717}" presName="spaceRect" presStyleCnt="0"/>
      <dgm:spPr/>
    </dgm:pt>
    <dgm:pt modelId="{E3CAA3BB-34A4-457D-B14F-A374D20E67E5}" type="pres">
      <dgm:prSet presAssocID="{EB9EDB0C-B9DE-4EF8-9E0C-DC83E948F717}" presName="parTx" presStyleLbl="revTx" presStyleIdx="1" presStyleCnt="5">
        <dgm:presLayoutVars>
          <dgm:chMax val="0"/>
          <dgm:chPref val="0"/>
        </dgm:presLayoutVars>
      </dgm:prSet>
      <dgm:spPr/>
    </dgm:pt>
    <dgm:pt modelId="{B04C51AF-E62A-4C1C-96F0-A09A6C8656AA}" type="pres">
      <dgm:prSet presAssocID="{B3125174-91C3-4CF0-BA7D-BEDBA708744F}" presName="sibTrans" presStyleCnt="0"/>
      <dgm:spPr/>
    </dgm:pt>
    <dgm:pt modelId="{468D3DAF-6212-43D4-ABAB-D639F01735DF}" type="pres">
      <dgm:prSet presAssocID="{8005A5AC-F9EE-4002-BE56-7216F9B318CE}" presName="compNode" presStyleCnt="0"/>
      <dgm:spPr/>
    </dgm:pt>
    <dgm:pt modelId="{4AC17BFF-F98B-44CE-8303-ABA1C5E6364B}" type="pres">
      <dgm:prSet presAssocID="{8005A5AC-F9EE-4002-BE56-7216F9B318CE}" presName="bgRect" presStyleLbl="bgShp" presStyleIdx="2" presStyleCnt="5"/>
      <dgm:spPr/>
    </dgm:pt>
    <dgm:pt modelId="{31EC38EA-F712-46A6-9618-CCEB0A42C2AB}" type="pres">
      <dgm:prSet presAssocID="{8005A5AC-F9EE-4002-BE56-7216F9B318C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a:ext>
      </dgm:extLst>
    </dgm:pt>
    <dgm:pt modelId="{EA3E1BD3-2156-4633-A8C6-B2FAEB6C6248}" type="pres">
      <dgm:prSet presAssocID="{8005A5AC-F9EE-4002-BE56-7216F9B318CE}" presName="spaceRect" presStyleCnt="0"/>
      <dgm:spPr/>
    </dgm:pt>
    <dgm:pt modelId="{815FBDF9-8B92-4E71-8F5B-3C6642258C95}" type="pres">
      <dgm:prSet presAssocID="{8005A5AC-F9EE-4002-BE56-7216F9B318CE}" presName="parTx" presStyleLbl="revTx" presStyleIdx="2" presStyleCnt="5">
        <dgm:presLayoutVars>
          <dgm:chMax val="0"/>
          <dgm:chPref val="0"/>
        </dgm:presLayoutVars>
      </dgm:prSet>
      <dgm:spPr/>
    </dgm:pt>
    <dgm:pt modelId="{12033418-BC49-4041-9878-845EE6D64CFD}" type="pres">
      <dgm:prSet presAssocID="{8CFFD6BF-E251-4EF2-9056-5747D2BE1846}" presName="sibTrans" presStyleCnt="0"/>
      <dgm:spPr/>
    </dgm:pt>
    <dgm:pt modelId="{83A7EC63-E1F6-4A77-A180-FAC36B80D87E}" type="pres">
      <dgm:prSet presAssocID="{03A33AE5-BA67-4274-AE7F-926CAC397521}" presName="compNode" presStyleCnt="0"/>
      <dgm:spPr/>
    </dgm:pt>
    <dgm:pt modelId="{170DFD3B-1217-4CE3-A4D9-14D0AAFCE1B8}" type="pres">
      <dgm:prSet presAssocID="{03A33AE5-BA67-4274-AE7F-926CAC397521}" presName="bgRect" presStyleLbl="bgShp" presStyleIdx="3" presStyleCnt="5"/>
      <dgm:spPr/>
    </dgm:pt>
    <dgm:pt modelId="{B8AD7C49-C527-48FC-A709-A16DB610161B}" type="pres">
      <dgm:prSet presAssocID="{03A33AE5-BA67-4274-AE7F-926CAC397521}"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A50739BC-F480-4D68-BC85-61E95EB52F0D}" type="pres">
      <dgm:prSet presAssocID="{03A33AE5-BA67-4274-AE7F-926CAC397521}" presName="spaceRect" presStyleCnt="0"/>
      <dgm:spPr/>
    </dgm:pt>
    <dgm:pt modelId="{3530CE7B-3E65-4B41-874B-5D522035523A}" type="pres">
      <dgm:prSet presAssocID="{03A33AE5-BA67-4274-AE7F-926CAC397521}" presName="parTx" presStyleLbl="revTx" presStyleIdx="3" presStyleCnt="5">
        <dgm:presLayoutVars>
          <dgm:chMax val="0"/>
          <dgm:chPref val="0"/>
        </dgm:presLayoutVars>
      </dgm:prSet>
      <dgm:spPr/>
    </dgm:pt>
    <dgm:pt modelId="{7DE2B5D8-2D68-4A13-91FF-6F715887E46A}" type="pres">
      <dgm:prSet presAssocID="{E85E7796-F564-4AF6-AA47-846E2DA4D858}" presName="sibTrans" presStyleCnt="0"/>
      <dgm:spPr/>
    </dgm:pt>
    <dgm:pt modelId="{57CB251C-F515-419B-8C8B-8A4860A3B88D}" type="pres">
      <dgm:prSet presAssocID="{386BDB13-8CE2-4050-8E24-3222A690EE5B}" presName="compNode" presStyleCnt="0"/>
      <dgm:spPr/>
    </dgm:pt>
    <dgm:pt modelId="{6ADB1B5A-B699-49C3-8704-DA727EDF00A3}" type="pres">
      <dgm:prSet presAssocID="{386BDB13-8CE2-4050-8E24-3222A690EE5B}" presName="bgRect" presStyleLbl="bgShp" presStyleIdx="4" presStyleCnt="5"/>
      <dgm:spPr/>
    </dgm:pt>
    <dgm:pt modelId="{006AAE40-0DB6-442E-830D-686C0E4752C9}" type="pres">
      <dgm:prSet presAssocID="{386BDB13-8CE2-4050-8E24-3222A690EE5B}"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 List"/>
        </a:ext>
      </dgm:extLst>
    </dgm:pt>
    <dgm:pt modelId="{801573C7-C7B6-48F8-9B08-C030F957F306}" type="pres">
      <dgm:prSet presAssocID="{386BDB13-8CE2-4050-8E24-3222A690EE5B}" presName="spaceRect" presStyleCnt="0"/>
      <dgm:spPr/>
    </dgm:pt>
    <dgm:pt modelId="{29881BB1-5355-45C2-8E35-57C17BA6EDF3}" type="pres">
      <dgm:prSet presAssocID="{386BDB13-8CE2-4050-8E24-3222A690EE5B}" presName="parTx" presStyleLbl="revTx" presStyleIdx="4" presStyleCnt="5">
        <dgm:presLayoutVars>
          <dgm:chMax val="0"/>
          <dgm:chPref val="0"/>
        </dgm:presLayoutVars>
      </dgm:prSet>
      <dgm:spPr/>
    </dgm:pt>
  </dgm:ptLst>
  <dgm:cxnLst>
    <dgm:cxn modelId="{147B9D08-CABC-4A22-8EBF-3400EC6FCA43}" type="presOf" srcId="{EB9EDB0C-B9DE-4EF8-9E0C-DC83E948F717}" destId="{E3CAA3BB-34A4-457D-B14F-A374D20E67E5}" srcOrd="0" destOrd="0" presId="urn:microsoft.com/office/officeart/2018/2/layout/IconVerticalSolidList"/>
    <dgm:cxn modelId="{44781A0B-B214-4393-BE65-4532A90E5663}" type="presOf" srcId="{03A33AE5-BA67-4274-AE7F-926CAC397521}" destId="{3530CE7B-3E65-4B41-874B-5D522035523A}" srcOrd="0" destOrd="0" presId="urn:microsoft.com/office/officeart/2018/2/layout/IconVerticalSolidList"/>
    <dgm:cxn modelId="{6339DC20-BCEC-4225-8AB8-E912A7432129}" type="presOf" srcId="{D3BAB310-B20F-4E44-AD97-59B84E62C4CD}" destId="{8F76C62B-C3F2-4BE2-85C0-ADD4E9C67C76}" srcOrd="0" destOrd="0" presId="urn:microsoft.com/office/officeart/2018/2/layout/IconVerticalSolidList"/>
    <dgm:cxn modelId="{00E37F72-C48B-46D3-A002-4E9C7863C728}" srcId="{7986E222-88D1-40A0-B4E1-9CB409254C52}" destId="{8005A5AC-F9EE-4002-BE56-7216F9B318CE}" srcOrd="2" destOrd="0" parTransId="{663E2D45-99B2-46EE-92F6-1B810F9EDF33}" sibTransId="{8CFFD6BF-E251-4EF2-9056-5747D2BE1846}"/>
    <dgm:cxn modelId="{3F882280-AFBD-42F1-A9C0-D4390202CE6A}" srcId="{7986E222-88D1-40A0-B4E1-9CB409254C52}" destId="{EB9EDB0C-B9DE-4EF8-9E0C-DC83E948F717}" srcOrd="1" destOrd="0" parTransId="{80726E0E-AA27-4F16-8504-F730A820B32E}" sibTransId="{B3125174-91C3-4CF0-BA7D-BEDBA708744F}"/>
    <dgm:cxn modelId="{10AC8386-1616-422D-AF5E-673CE1C105CD}" srcId="{7986E222-88D1-40A0-B4E1-9CB409254C52}" destId="{03A33AE5-BA67-4274-AE7F-926CAC397521}" srcOrd="3" destOrd="0" parTransId="{0F328C76-84E4-4555-BE57-0FD3C795F9FC}" sibTransId="{E85E7796-F564-4AF6-AA47-846E2DA4D858}"/>
    <dgm:cxn modelId="{8767CB86-1EC7-40DC-B116-869BB51FD4AD}" type="presOf" srcId="{386BDB13-8CE2-4050-8E24-3222A690EE5B}" destId="{29881BB1-5355-45C2-8E35-57C17BA6EDF3}" srcOrd="0" destOrd="0" presId="urn:microsoft.com/office/officeart/2018/2/layout/IconVerticalSolidList"/>
    <dgm:cxn modelId="{487E0393-8AE4-4981-8A1A-094A37FC94A1}" srcId="{7986E222-88D1-40A0-B4E1-9CB409254C52}" destId="{386BDB13-8CE2-4050-8E24-3222A690EE5B}" srcOrd="4" destOrd="0" parTransId="{ADEA1549-4617-40B8-9D5B-58602D491719}" sibTransId="{5617A91A-C8BC-418B-A672-C6FF1B47E1C9}"/>
    <dgm:cxn modelId="{7A3DB0CF-122E-44EE-BEDB-F48BC8BD5408}" type="presOf" srcId="{8005A5AC-F9EE-4002-BE56-7216F9B318CE}" destId="{815FBDF9-8B92-4E71-8F5B-3C6642258C95}" srcOrd="0" destOrd="0" presId="urn:microsoft.com/office/officeart/2018/2/layout/IconVerticalSolidList"/>
    <dgm:cxn modelId="{38431EE3-FAEB-4FCD-A8F2-3604B017E07E}" srcId="{7986E222-88D1-40A0-B4E1-9CB409254C52}" destId="{D3BAB310-B20F-4E44-AD97-59B84E62C4CD}" srcOrd="0" destOrd="0" parTransId="{505A67BB-E75C-4BD4-91FE-CEE0B431DB84}" sibTransId="{9CFA9600-15A0-426A-B889-08DCA54C8078}"/>
    <dgm:cxn modelId="{002068EB-7CF3-4011-97EF-1188CE10435E}" type="presOf" srcId="{7986E222-88D1-40A0-B4E1-9CB409254C52}" destId="{E29EC2A0-E4AB-4909-BD38-57469A0D04F9}" srcOrd="0" destOrd="0" presId="urn:microsoft.com/office/officeart/2018/2/layout/IconVerticalSolidList"/>
    <dgm:cxn modelId="{5B8E6C6E-53D0-4BD4-BD7F-3B9FECB7DB39}" type="presParOf" srcId="{E29EC2A0-E4AB-4909-BD38-57469A0D04F9}" destId="{0B813E5C-5D3B-42F3-8A5E-CF72D298C0A1}" srcOrd="0" destOrd="0" presId="urn:microsoft.com/office/officeart/2018/2/layout/IconVerticalSolidList"/>
    <dgm:cxn modelId="{A8A4B16A-16AA-4CFD-8C44-C6848B6E0652}" type="presParOf" srcId="{0B813E5C-5D3B-42F3-8A5E-CF72D298C0A1}" destId="{2E44E02B-234D-400B-9A28-08EEF4A30BD3}" srcOrd="0" destOrd="0" presId="urn:microsoft.com/office/officeart/2018/2/layout/IconVerticalSolidList"/>
    <dgm:cxn modelId="{DC5FCDBA-ACB8-469D-9E22-2DFD3468934A}" type="presParOf" srcId="{0B813E5C-5D3B-42F3-8A5E-CF72D298C0A1}" destId="{D9E4D3F2-48D1-4592-B39F-EB3B6570303E}" srcOrd="1" destOrd="0" presId="urn:microsoft.com/office/officeart/2018/2/layout/IconVerticalSolidList"/>
    <dgm:cxn modelId="{8C2CD463-B4C1-4F42-8667-886373BA4B64}" type="presParOf" srcId="{0B813E5C-5D3B-42F3-8A5E-CF72D298C0A1}" destId="{4B19F171-CC48-456E-BED4-579C8FFFEC29}" srcOrd="2" destOrd="0" presId="urn:microsoft.com/office/officeart/2018/2/layout/IconVerticalSolidList"/>
    <dgm:cxn modelId="{354909EF-DA06-4378-AB4D-930EBAC10409}" type="presParOf" srcId="{0B813E5C-5D3B-42F3-8A5E-CF72D298C0A1}" destId="{8F76C62B-C3F2-4BE2-85C0-ADD4E9C67C76}" srcOrd="3" destOrd="0" presId="urn:microsoft.com/office/officeart/2018/2/layout/IconVerticalSolidList"/>
    <dgm:cxn modelId="{8E2FBEA2-4998-4E45-82D4-576572242435}" type="presParOf" srcId="{E29EC2A0-E4AB-4909-BD38-57469A0D04F9}" destId="{2C951370-232E-4E87-B38E-2517CD636266}" srcOrd="1" destOrd="0" presId="urn:microsoft.com/office/officeart/2018/2/layout/IconVerticalSolidList"/>
    <dgm:cxn modelId="{416FA880-A9F7-45FE-8A9C-07AD69DDC69C}" type="presParOf" srcId="{E29EC2A0-E4AB-4909-BD38-57469A0D04F9}" destId="{F49BFE6F-0D52-4E24-82CA-1126C07515FA}" srcOrd="2" destOrd="0" presId="urn:microsoft.com/office/officeart/2018/2/layout/IconVerticalSolidList"/>
    <dgm:cxn modelId="{549154C5-415B-43F9-B526-2BD20AE88778}" type="presParOf" srcId="{F49BFE6F-0D52-4E24-82CA-1126C07515FA}" destId="{F73C98D5-48A5-4AD8-A2CC-C56539E061F6}" srcOrd="0" destOrd="0" presId="urn:microsoft.com/office/officeart/2018/2/layout/IconVerticalSolidList"/>
    <dgm:cxn modelId="{447BABAC-CAB3-41D9-9A70-B195C16E5EDA}" type="presParOf" srcId="{F49BFE6F-0D52-4E24-82CA-1126C07515FA}" destId="{D315DAAD-1D34-40EE-8931-4C077974A234}" srcOrd="1" destOrd="0" presId="urn:microsoft.com/office/officeart/2018/2/layout/IconVerticalSolidList"/>
    <dgm:cxn modelId="{67F54BCB-4224-492A-80E3-D62B335F4872}" type="presParOf" srcId="{F49BFE6F-0D52-4E24-82CA-1126C07515FA}" destId="{BAB42148-ECC0-4334-8998-E77C07A7CD1F}" srcOrd="2" destOrd="0" presId="urn:microsoft.com/office/officeart/2018/2/layout/IconVerticalSolidList"/>
    <dgm:cxn modelId="{23408821-B085-442D-8EB0-1BE4BB0D405C}" type="presParOf" srcId="{F49BFE6F-0D52-4E24-82CA-1126C07515FA}" destId="{E3CAA3BB-34A4-457D-B14F-A374D20E67E5}" srcOrd="3" destOrd="0" presId="urn:microsoft.com/office/officeart/2018/2/layout/IconVerticalSolidList"/>
    <dgm:cxn modelId="{CEA8F772-5DF2-485E-AD0F-F72E87CC5B01}" type="presParOf" srcId="{E29EC2A0-E4AB-4909-BD38-57469A0D04F9}" destId="{B04C51AF-E62A-4C1C-96F0-A09A6C8656AA}" srcOrd="3" destOrd="0" presId="urn:microsoft.com/office/officeart/2018/2/layout/IconVerticalSolidList"/>
    <dgm:cxn modelId="{8484043F-B92A-4E2D-A8AC-07E2B6C12C95}" type="presParOf" srcId="{E29EC2A0-E4AB-4909-BD38-57469A0D04F9}" destId="{468D3DAF-6212-43D4-ABAB-D639F01735DF}" srcOrd="4" destOrd="0" presId="urn:microsoft.com/office/officeart/2018/2/layout/IconVerticalSolidList"/>
    <dgm:cxn modelId="{85956839-FE4C-46F5-9249-8C3F363E5733}" type="presParOf" srcId="{468D3DAF-6212-43D4-ABAB-D639F01735DF}" destId="{4AC17BFF-F98B-44CE-8303-ABA1C5E6364B}" srcOrd="0" destOrd="0" presId="urn:microsoft.com/office/officeart/2018/2/layout/IconVerticalSolidList"/>
    <dgm:cxn modelId="{946BF70E-2067-4FDA-9FBF-C30FD94AF296}" type="presParOf" srcId="{468D3DAF-6212-43D4-ABAB-D639F01735DF}" destId="{31EC38EA-F712-46A6-9618-CCEB0A42C2AB}" srcOrd="1" destOrd="0" presId="urn:microsoft.com/office/officeart/2018/2/layout/IconVerticalSolidList"/>
    <dgm:cxn modelId="{4D0EB0DF-1AA2-48C5-801A-475821608E8F}" type="presParOf" srcId="{468D3DAF-6212-43D4-ABAB-D639F01735DF}" destId="{EA3E1BD3-2156-4633-A8C6-B2FAEB6C6248}" srcOrd="2" destOrd="0" presId="urn:microsoft.com/office/officeart/2018/2/layout/IconVerticalSolidList"/>
    <dgm:cxn modelId="{4D58B25B-41EC-49D6-BB31-97D994C94764}" type="presParOf" srcId="{468D3DAF-6212-43D4-ABAB-D639F01735DF}" destId="{815FBDF9-8B92-4E71-8F5B-3C6642258C95}" srcOrd="3" destOrd="0" presId="urn:microsoft.com/office/officeart/2018/2/layout/IconVerticalSolidList"/>
    <dgm:cxn modelId="{6376CABD-AE3B-4599-AB74-ADE1B1C5FAE7}" type="presParOf" srcId="{E29EC2A0-E4AB-4909-BD38-57469A0D04F9}" destId="{12033418-BC49-4041-9878-845EE6D64CFD}" srcOrd="5" destOrd="0" presId="urn:microsoft.com/office/officeart/2018/2/layout/IconVerticalSolidList"/>
    <dgm:cxn modelId="{5FB7E8F1-3C6F-4EAF-AA91-8F96109E0133}" type="presParOf" srcId="{E29EC2A0-E4AB-4909-BD38-57469A0D04F9}" destId="{83A7EC63-E1F6-4A77-A180-FAC36B80D87E}" srcOrd="6" destOrd="0" presId="urn:microsoft.com/office/officeart/2018/2/layout/IconVerticalSolidList"/>
    <dgm:cxn modelId="{B1A2C3A8-7279-414A-B99D-49FC8E7EFB66}" type="presParOf" srcId="{83A7EC63-E1F6-4A77-A180-FAC36B80D87E}" destId="{170DFD3B-1217-4CE3-A4D9-14D0AAFCE1B8}" srcOrd="0" destOrd="0" presId="urn:microsoft.com/office/officeart/2018/2/layout/IconVerticalSolidList"/>
    <dgm:cxn modelId="{CD3A5D72-373B-4380-9F41-D143504B99C7}" type="presParOf" srcId="{83A7EC63-E1F6-4A77-A180-FAC36B80D87E}" destId="{B8AD7C49-C527-48FC-A709-A16DB610161B}" srcOrd="1" destOrd="0" presId="urn:microsoft.com/office/officeart/2018/2/layout/IconVerticalSolidList"/>
    <dgm:cxn modelId="{D429B31B-9831-466D-BA96-BDDED3BAA9B5}" type="presParOf" srcId="{83A7EC63-E1F6-4A77-A180-FAC36B80D87E}" destId="{A50739BC-F480-4D68-BC85-61E95EB52F0D}" srcOrd="2" destOrd="0" presId="urn:microsoft.com/office/officeart/2018/2/layout/IconVerticalSolidList"/>
    <dgm:cxn modelId="{1A96E5BB-1734-4008-ADC6-D35269F3DAFA}" type="presParOf" srcId="{83A7EC63-E1F6-4A77-A180-FAC36B80D87E}" destId="{3530CE7B-3E65-4B41-874B-5D522035523A}" srcOrd="3" destOrd="0" presId="urn:microsoft.com/office/officeart/2018/2/layout/IconVerticalSolidList"/>
    <dgm:cxn modelId="{0E009C51-35F2-4594-830D-00A135C15A03}" type="presParOf" srcId="{E29EC2A0-E4AB-4909-BD38-57469A0D04F9}" destId="{7DE2B5D8-2D68-4A13-91FF-6F715887E46A}" srcOrd="7" destOrd="0" presId="urn:microsoft.com/office/officeart/2018/2/layout/IconVerticalSolidList"/>
    <dgm:cxn modelId="{F0E6AB6A-A601-4CB1-959E-02023337BC01}" type="presParOf" srcId="{E29EC2A0-E4AB-4909-BD38-57469A0D04F9}" destId="{57CB251C-F515-419B-8C8B-8A4860A3B88D}" srcOrd="8" destOrd="0" presId="urn:microsoft.com/office/officeart/2018/2/layout/IconVerticalSolidList"/>
    <dgm:cxn modelId="{39041ED6-B379-434E-A2F8-1412D5FA1EF3}" type="presParOf" srcId="{57CB251C-F515-419B-8C8B-8A4860A3B88D}" destId="{6ADB1B5A-B699-49C3-8704-DA727EDF00A3}" srcOrd="0" destOrd="0" presId="urn:microsoft.com/office/officeart/2018/2/layout/IconVerticalSolidList"/>
    <dgm:cxn modelId="{53397C29-4BD5-4ACA-8A0A-4D70AA429E12}" type="presParOf" srcId="{57CB251C-F515-419B-8C8B-8A4860A3B88D}" destId="{006AAE40-0DB6-442E-830D-686C0E4752C9}" srcOrd="1" destOrd="0" presId="urn:microsoft.com/office/officeart/2018/2/layout/IconVerticalSolidList"/>
    <dgm:cxn modelId="{29078CDF-ACBB-43B4-A12C-10B384AA3FCC}" type="presParOf" srcId="{57CB251C-F515-419B-8C8B-8A4860A3B88D}" destId="{801573C7-C7B6-48F8-9B08-C030F957F306}" srcOrd="2" destOrd="0" presId="urn:microsoft.com/office/officeart/2018/2/layout/IconVerticalSolidList"/>
    <dgm:cxn modelId="{764D4319-EA67-45F2-A8A7-B60C4C28B2F5}" type="presParOf" srcId="{57CB251C-F515-419B-8C8B-8A4860A3B88D}" destId="{29881BB1-5355-45C2-8E35-57C17BA6EDF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39F5BDF-2EC8-4745-A28B-60F4A3D4925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670EF98C-3A00-432B-9A03-2F8A7787EACE}">
      <dgm:prSet/>
      <dgm:spPr/>
      <dgm:t>
        <a:bodyPr/>
        <a:lstStyle/>
        <a:p>
          <a:pPr>
            <a:lnSpc>
              <a:spcPct val="100000"/>
            </a:lnSpc>
          </a:pPr>
          <a:r>
            <a:rPr lang="en-IE" dirty="0">
              <a:latin typeface="Arial"/>
            </a:rPr>
            <a:t>Ulster</a:t>
          </a:r>
          <a:r>
            <a:rPr lang="en-IE" dirty="0"/>
            <a:t> GAA write to the applicant to confirm their vetting acceptance, this is updated on your </a:t>
          </a:r>
          <a:r>
            <a:rPr lang="en-IE" dirty="0" err="1"/>
            <a:t>Foireann</a:t>
          </a:r>
          <a:r>
            <a:rPr lang="en-IE" dirty="0"/>
            <a:t> profile and your club secretary receives a copy of your acceptance letter via email.</a:t>
          </a:r>
          <a:endParaRPr lang="en-US" dirty="0"/>
        </a:p>
      </dgm:t>
    </dgm:pt>
    <dgm:pt modelId="{2DD66495-E752-43A2-A02F-E37E66000673}" type="parTrans" cxnId="{B84FC5F7-C25C-4BBD-97C1-B693F367C469}">
      <dgm:prSet/>
      <dgm:spPr/>
      <dgm:t>
        <a:bodyPr/>
        <a:lstStyle/>
        <a:p>
          <a:endParaRPr lang="en-US"/>
        </a:p>
      </dgm:t>
    </dgm:pt>
    <dgm:pt modelId="{36CBD52E-2F15-41D4-B861-6E820D91DE4F}" type="sibTrans" cxnId="{B84FC5F7-C25C-4BBD-97C1-B693F367C469}">
      <dgm:prSet/>
      <dgm:spPr/>
      <dgm:t>
        <a:bodyPr/>
        <a:lstStyle/>
        <a:p>
          <a:endParaRPr lang="en-US"/>
        </a:p>
      </dgm:t>
    </dgm:pt>
    <dgm:pt modelId="{BB5B1FA2-02C9-4DEF-AD1B-ED76CEA50F35}">
      <dgm:prSet/>
      <dgm:spPr/>
      <dgm:t>
        <a:bodyPr/>
        <a:lstStyle/>
        <a:p>
          <a:pPr>
            <a:lnSpc>
              <a:spcPct val="100000"/>
            </a:lnSpc>
          </a:pPr>
          <a:r>
            <a:rPr lang="en-IE" dirty="0">
              <a:latin typeface="Arial"/>
            </a:rPr>
            <a:t>If</a:t>
          </a:r>
          <a:r>
            <a:rPr lang="en-IE" dirty="0"/>
            <a:t> there is information on your Certificate, Ulster GAA will write out to you requesting sight of the certificate in hard copy in its original form, it is vital that you send this on as soon as possible.</a:t>
          </a:r>
          <a:endParaRPr lang="en-US" dirty="0"/>
        </a:p>
      </dgm:t>
    </dgm:pt>
    <dgm:pt modelId="{BA451D24-3E65-4A58-954F-C529DE5131EC}" type="parTrans" cxnId="{238D122F-A726-451D-8E7B-96E6A04FCE90}">
      <dgm:prSet/>
      <dgm:spPr/>
      <dgm:t>
        <a:bodyPr/>
        <a:lstStyle/>
        <a:p>
          <a:endParaRPr lang="en-US"/>
        </a:p>
      </dgm:t>
    </dgm:pt>
    <dgm:pt modelId="{1FC56C7D-A19F-4E81-A713-EE90851A53FA}" type="sibTrans" cxnId="{238D122F-A726-451D-8E7B-96E6A04FCE90}">
      <dgm:prSet/>
      <dgm:spPr/>
      <dgm:t>
        <a:bodyPr/>
        <a:lstStyle/>
        <a:p>
          <a:endParaRPr lang="en-US"/>
        </a:p>
      </dgm:t>
    </dgm:pt>
    <dgm:pt modelId="{59AA9464-3255-4C57-A982-A1DEF74BF8AB}" type="pres">
      <dgm:prSet presAssocID="{539F5BDF-2EC8-4745-A28B-60F4A3D4925C}" presName="root" presStyleCnt="0">
        <dgm:presLayoutVars>
          <dgm:dir/>
          <dgm:resizeHandles val="exact"/>
        </dgm:presLayoutVars>
      </dgm:prSet>
      <dgm:spPr/>
    </dgm:pt>
    <dgm:pt modelId="{20C211B3-C592-4719-ABB3-BAB9B882EA5F}" type="pres">
      <dgm:prSet presAssocID="{670EF98C-3A00-432B-9A03-2F8A7787EACE}" presName="compNode" presStyleCnt="0"/>
      <dgm:spPr/>
    </dgm:pt>
    <dgm:pt modelId="{DF1123AE-8E61-4BFC-A2EE-56D5C2404BDF}" type="pres">
      <dgm:prSet presAssocID="{670EF98C-3A00-432B-9A03-2F8A7787EACE}" presName="bgRect" presStyleLbl="bgShp" presStyleIdx="0" presStyleCnt="2"/>
      <dgm:spPr/>
    </dgm:pt>
    <dgm:pt modelId="{4AD31622-AAFD-4095-8932-B34704DE1AD6}" type="pres">
      <dgm:prSet presAssocID="{670EF98C-3A00-432B-9A03-2F8A7787EACE}"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 mark"/>
        </a:ext>
      </dgm:extLst>
    </dgm:pt>
    <dgm:pt modelId="{498DA785-C059-4DFE-9C62-55CD2CBA41B6}" type="pres">
      <dgm:prSet presAssocID="{670EF98C-3A00-432B-9A03-2F8A7787EACE}" presName="spaceRect" presStyleCnt="0"/>
      <dgm:spPr/>
    </dgm:pt>
    <dgm:pt modelId="{71F46A47-CE5D-4E4C-8843-1E768FBD24D5}" type="pres">
      <dgm:prSet presAssocID="{670EF98C-3A00-432B-9A03-2F8A7787EACE}" presName="parTx" presStyleLbl="revTx" presStyleIdx="0" presStyleCnt="2">
        <dgm:presLayoutVars>
          <dgm:chMax val="0"/>
          <dgm:chPref val="0"/>
        </dgm:presLayoutVars>
      </dgm:prSet>
      <dgm:spPr/>
    </dgm:pt>
    <dgm:pt modelId="{9B9AF4B4-077D-4255-90DC-D31EEFCE5752}" type="pres">
      <dgm:prSet presAssocID="{36CBD52E-2F15-41D4-B861-6E820D91DE4F}" presName="sibTrans" presStyleCnt="0"/>
      <dgm:spPr/>
    </dgm:pt>
    <dgm:pt modelId="{158FF946-92AD-4813-93AF-9A39FA69AA7E}" type="pres">
      <dgm:prSet presAssocID="{BB5B1FA2-02C9-4DEF-AD1B-ED76CEA50F35}" presName="compNode" presStyleCnt="0"/>
      <dgm:spPr/>
    </dgm:pt>
    <dgm:pt modelId="{F3B7A346-7A28-4FC8-9C53-B814814DE878}" type="pres">
      <dgm:prSet presAssocID="{BB5B1FA2-02C9-4DEF-AD1B-ED76CEA50F35}" presName="bgRect" presStyleLbl="bgShp" presStyleIdx="1" presStyleCnt="2"/>
      <dgm:spPr/>
    </dgm:pt>
    <dgm:pt modelId="{5393F3BB-01BB-4164-B378-E2A93924AA3A}" type="pres">
      <dgm:prSet presAssocID="{BB5B1FA2-02C9-4DEF-AD1B-ED76CEA50F3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Roll"/>
        </a:ext>
      </dgm:extLst>
    </dgm:pt>
    <dgm:pt modelId="{40008A6F-2F79-413B-9E84-3DE216F3B993}" type="pres">
      <dgm:prSet presAssocID="{BB5B1FA2-02C9-4DEF-AD1B-ED76CEA50F35}" presName="spaceRect" presStyleCnt="0"/>
      <dgm:spPr/>
    </dgm:pt>
    <dgm:pt modelId="{9C7E5F63-7026-4613-BF89-D43768A48045}" type="pres">
      <dgm:prSet presAssocID="{BB5B1FA2-02C9-4DEF-AD1B-ED76CEA50F35}" presName="parTx" presStyleLbl="revTx" presStyleIdx="1" presStyleCnt="2">
        <dgm:presLayoutVars>
          <dgm:chMax val="0"/>
          <dgm:chPref val="0"/>
        </dgm:presLayoutVars>
      </dgm:prSet>
      <dgm:spPr/>
    </dgm:pt>
  </dgm:ptLst>
  <dgm:cxnLst>
    <dgm:cxn modelId="{EAE21119-D600-4ECD-9CA3-D44B00EC1F4B}" type="presOf" srcId="{670EF98C-3A00-432B-9A03-2F8A7787EACE}" destId="{71F46A47-CE5D-4E4C-8843-1E768FBD24D5}" srcOrd="0" destOrd="0" presId="urn:microsoft.com/office/officeart/2018/2/layout/IconVerticalSolidList"/>
    <dgm:cxn modelId="{238D122F-A726-451D-8E7B-96E6A04FCE90}" srcId="{539F5BDF-2EC8-4745-A28B-60F4A3D4925C}" destId="{BB5B1FA2-02C9-4DEF-AD1B-ED76CEA50F35}" srcOrd="1" destOrd="0" parTransId="{BA451D24-3E65-4A58-954F-C529DE5131EC}" sibTransId="{1FC56C7D-A19F-4E81-A713-EE90851A53FA}"/>
    <dgm:cxn modelId="{93E6FA39-1CA3-482A-A9AB-C3590A0C36EE}" type="presOf" srcId="{BB5B1FA2-02C9-4DEF-AD1B-ED76CEA50F35}" destId="{9C7E5F63-7026-4613-BF89-D43768A48045}" srcOrd="0" destOrd="0" presId="urn:microsoft.com/office/officeart/2018/2/layout/IconVerticalSolidList"/>
    <dgm:cxn modelId="{54B8925B-0C51-487B-8B26-007A07B8D969}" type="presOf" srcId="{539F5BDF-2EC8-4745-A28B-60F4A3D4925C}" destId="{59AA9464-3255-4C57-A982-A1DEF74BF8AB}" srcOrd="0" destOrd="0" presId="urn:microsoft.com/office/officeart/2018/2/layout/IconVerticalSolidList"/>
    <dgm:cxn modelId="{B84FC5F7-C25C-4BBD-97C1-B693F367C469}" srcId="{539F5BDF-2EC8-4745-A28B-60F4A3D4925C}" destId="{670EF98C-3A00-432B-9A03-2F8A7787EACE}" srcOrd="0" destOrd="0" parTransId="{2DD66495-E752-43A2-A02F-E37E66000673}" sibTransId="{36CBD52E-2F15-41D4-B861-6E820D91DE4F}"/>
    <dgm:cxn modelId="{240E15BB-3811-4D3A-ADCA-5BD2DFEE4273}" type="presParOf" srcId="{59AA9464-3255-4C57-A982-A1DEF74BF8AB}" destId="{20C211B3-C592-4719-ABB3-BAB9B882EA5F}" srcOrd="0" destOrd="0" presId="urn:microsoft.com/office/officeart/2018/2/layout/IconVerticalSolidList"/>
    <dgm:cxn modelId="{F636161A-1E67-41B5-8C19-1DE30234D812}" type="presParOf" srcId="{20C211B3-C592-4719-ABB3-BAB9B882EA5F}" destId="{DF1123AE-8E61-4BFC-A2EE-56D5C2404BDF}" srcOrd="0" destOrd="0" presId="urn:microsoft.com/office/officeart/2018/2/layout/IconVerticalSolidList"/>
    <dgm:cxn modelId="{270681AE-77BA-4011-A0F8-E6F649B0DDAF}" type="presParOf" srcId="{20C211B3-C592-4719-ABB3-BAB9B882EA5F}" destId="{4AD31622-AAFD-4095-8932-B34704DE1AD6}" srcOrd="1" destOrd="0" presId="urn:microsoft.com/office/officeart/2018/2/layout/IconVerticalSolidList"/>
    <dgm:cxn modelId="{8DFB04A3-2877-48F0-B612-A9E664F6BCBF}" type="presParOf" srcId="{20C211B3-C592-4719-ABB3-BAB9B882EA5F}" destId="{498DA785-C059-4DFE-9C62-55CD2CBA41B6}" srcOrd="2" destOrd="0" presId="urn:microsoft.com/office/officeart/2018/2/layout/IconVerticalSolidList"/>
    <dgm:cxn modelId="{9E870FF4-982F-4906-AAD9-823F56E988F0}" type="presParOf" srcId="{20C211B3-C592-4719-ABB3-BAB9B882EA5F}" destId="{71F46A47-CE5D-4E4C-8843-1E768FBD24D5}" srcOrd="3" destOrd="0" presId="urn:microsoft.com/office/officeart/2018/2/layout/IconVerticalSolidList"/>
    <dgm:cxn modelId="{4D024E34-4635-49CA-ACD9-F0D7EC11E1BB}" type="presParOf" srcId="{59AA9464-3255-4C57-A982-A1DEF74BF8AB}" destId="{9B9AF4B4-077D-4255-90DC-D31EEFCE5752}" srcOrd="1" destOrd="0" presId="urn:microsoft.com/office/officeart/2018/2/layout/IconVerticalSolidList"/>
    <dgm:cxn modelId="{5A17D61B-1777-4809-B58A-A21B27FAB1F6}" type="presParOf" srcId="{59AA9464-3255-4C57-A982-A1DEF74BF8AB}" destId="{158FF946-92AD-4813-93AF-9A39FA69AA7E}" srcOrd="2" destOrd="0" presId="urn:microsoft.com/office/officeart/2018/2/layout/IconVerticalSolidList"/>
    <dgm:cxn modelId="{FA6D17CC-56D7-407B-AD75-ED463A07EAA8}" type="presParOf" srcId="{158FF946-92AD-4813-93AF-9A39FA69AA7E}" destId="{F3B7A346-7A28-4FC8-9C53-B814814DE878}" srcOrd="0" destOrd="0" presId="urn:microsoft.com/office/officeart/2018/2/layout/IconVerticalSolidList"/>
    <dgm:cxn modelId="{49CC391C-15B4-42E5-AF83-FDD8B91CA42B}" type="presParOf" srcId="{158FF946-92AD-4813-93AF-9A39FA69AA7E}" destId="{5393F3BB-01BB-4164-B378-E2A93924AA3A}" srcOrd="1" destOrd="0" presId="urn:microsoft.com/office/officeart/2018/2/layout/IconVerticalSolidList"/>
    <dgm:cxn modelId="{9AF03B23-5C73-4554-BECC-952291CCC18F}" type="presParOf" srcId="{158FF946-92AD-4813-93AF-9A39FA69AA7E}" destId="{40008A6F-2F79-413B-9E84-3DE216F3B993}" srcOrd="2" destOrd="0" presId="urn:microsoft.com/office/officeart/2018/2/layout/IconVerticalSolidList"/>
    <dgm:cxn modelId="{A97E5538-A6A6-4F57-B324-3A6348B62DE1}" type="presParOf" srcId="{158FF946-92AD-4813-93AF-9A39FA69AA7E}" destId="{9C7E5F63-7026-4613-BF89-D43768A4804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6C76FA4-2061-4DFC-B127-6979FEBD30FA}"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2AFAA90F-1E0D-4E71-BCE9-A8362D123FEC}">
      <dgm:prSet/>
      <dgm:spPr/>
      <dgm:t>
        <a:bodyPr/>
        <a:lstStyle/>
        <a:p>
          <a:r>
            <a:rPr lang="en-IE" dirty="0"/>
            <a:t>Ulster GAA risk assess all Enhanced Disclosure Certificates that contain information, where there are areas of concern, we will contact the applicant directly and meet with them to discuss before any decision with regard to their suitability for the position applied is made.</a:t>
          </a:r>
          <a:endParaRPr lang="en-US" dirty="0"/>
        </a:p>
      </dgm:t>
    </dgm:pt>
    <dgm:pt modelId="{F63D0D54-0773-41BC-BC7E-90DF55AFA77B}" type="parTrans" cxnId="{2D900304-DA7F-4592-B0F1-79AA0CC98D98}">
      <dgm:prSet/>
      <dgm:spPr/>
      <dgm:t>
        <a:bodyPr/>
        <a:lstStyle/>
        <a:p>
          <a:endParaRPr lang="en-US"/>
        </a:p>
      </dgm:t>
    </dgm:pt>
    <dgm:pt modelId="{DE715128-F82A-4244-95CD-EDCFB1D2735F}" type="sibTrans" cxnId="{2D900304-DA7F-4592-B0F1-79AA0CC98D98}">
      <dgm:prSet/>
      <dgm:spPr/>
      <dgm:t>
        <a:bodyPr/>
        <a:lstStyle/>
        <a:p>
          <a:endParaRPr lang="en-US"/>
        </a:p>
      </dgm:t>
    </dgm:pt>
    <dgm:pt modelId="{571B459B-38A4-4048-A555-7873DA78B160}">
      <dgm:prSet/>
      <dgm:spPr/>
      <dgm:t>
        <a:bodyPr/>
        <a:lstStyle/>
        <a:p>
          <a:r>
            <a:rPr lang="en-IE" dirty="0"/>
            <a:t>Where required, Ulster GAA will meet with club officers to discuss any areas of concern.</a:t>
          </a:r>
          <a:endParaRPr lang="en-US" dirty="0"/>
        </a:p>
      </dgm:t>
    </dgm:pt>
    <dgm:pt modelId="{4164F527-652A-4CC6-9DAF-5D58C3A010CA}" type="parTrans" cxnId="{D963AB83-A830-483B-9662-CD902D553A9B}">
      <dgm:prSet/>
      <dgm:spPr/>
      <dgm:t>
        <a:bodyPr/>
        <a:lstStyle/>
        <a:p>
          <a:endParaRPr lang="en-US"/>
        </a:p>
      </dgm:t>
    </dgm:pt>
    <dgm:pt modelId="{E063B744-532D-412B-8C3D-F533C4E4E5A1}" type="sibTrans" cxnId="{D963AB83-A830-483B-9662-CD902D553A9B}">
      <dgm:prSet/>
      <dgm:spPr/>
      <dgm:t>
        <a:bodyPr/>
        <a:lstStyle/>
        <a:p>
          <a:endParaRPr lang="en-US"/>
        </a:p>
      </dgm:t>
    </dgm:pt>
    <dgm:pt modelId="{32E518F3-653D-4D15-B13B-F1A9A4DF8C60}">
      <dgm:prSet/>
      <dgm:spPr/>
      <dgm:t>
        <a:bodyPr/>
        <a:lstStyle/>
        <a:p>
          <a:r>
            <a:rPr lang="en-IE" dirty="0"/>
            <a:t>Applicants have the right to appeal any decision made by Ulster GAA in relation to their suitability for the position applied.</a:t>
          </a:r>
          <a:endParaRPr lang="en-US" dirty="0"/>
        </a:p>
      </dgm:t>
    </dgm:pt>
    <dgm:pt modelId="{056E7215-B16F-416A-A18C-B6C442C59021}" type="parTrans" cxnId="{1E558FEA-5021-4230-800D-A18B3672947C}">
      <dgm:prSet/>
      <dgm:spPr/>
      <dgm:t>
        <a:bodyPr/>
        <a:lstStyle/>
        <a:p>
          <a:endParaRPr lang="en-US"/>
        </a:p>
      </dgm:t>
    </dgm:pt>
    <dgm:pt modelId="{02B5889F-6E48-4DBF-8832-8D0A03F44046}" type="sibTrans" cxnId="{1E558FEA-5021-4230-800D-A18B3672947C}">
      <dgm:prSet/>
      <dgm:spPr/>
      <dgm:t>
        <a:bodyPr/>
        <a:lstStyle/>
        <a:p>
          <a:endParaRPr lang="en-US"/>
        </a:p>
      </dgm:t>
    </dgm:pt>
    <dgm:pt modelId="{C95B6F06-53E9-4E22-B944-0D91241D3135}" type="pres">
      <dgm:prSet presAssocID="{E6C76FA4-2061-4DFC-B127-6979FEBD30FA}" presName="root" presStyleCnt="0">
        <dgm:presLayoutVars>
          <dgm:dir/>
          <dgm:resizeHandles val="exact"/>
        </dgm:presLayoutVars>
      </dgm:prSet>
      <dgm:spPr/>
    </dgm:pt>
    <dgm:pt modelId="{B7FF9787-9587-4F1A-AD37-633EAABE9E98}" type="pres">
      <dgm:prSet presAssocID="{2AFAA90F-1E0D-4E71-BCE9-A8362D123FEC}" presName="compNode" presStyleCnt="0"/>
      <dgm:spPr/>
    </dgm:pt>
    <dgm:pt modelId="{01324B55-5E05-428B-BE2B-6C87969B4FA2}" type="pres">
      <dgm:prSet presAssocID="{2AFAA90F-1E0D-4E71-BCE9-A8362D123FEC}" presName="bgRect" presStyleLbl="bgShp" presStyleIdx="0" presStyleCnt="3"/>
      <dgm:spPr/>
    </dgm:pt>
    <dgm:pt modelId="{78235ADD-7A2B-4310-B05C-FA403EA1D07E}" type="pres">
      <dgm:prSet presAssocID="{2AFAA90F-1E0D-4E71-BCE9-A8362D123FE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8975EE40-6F8E-488E-9142-2C0003173B5A}" type="pres">
      <dgm:prSet presAssocID="{2AFAA90F-1E0D-4E71-BCE9-A8362D123FEC}" presName="spaceRect" presStyleCnt="0"/>
      <dgm:spPr/>
    </dgm:pt>
    <dgm:pt modelId="{BB826C01-7858-4358-B1C1-E2807181CECB}" type="pres">
      <dgm:prSet presAssocID="{2AFAA90F-1E0D-4E71-BCE9-A8362D123FEC}" presName="parTx" presStyleLbl="revTx" presStyleIdx="0" presStyleCnt="3">
        <dgm:presLayoutVars>
          <dgm:chMax val="0"/>
          <dgm:chPref val="0"/>
        </dgm:presLayoutVars>
      </dgm:prSet>
      <dgm:spPr/>
    </dgm:pt>
    <dgm:pt modelId="{227E7AB0-1220-47FE-8CB7-EA24E33928B2}" type="pres">
      <dgm:prSet presAssocID="{DE715128-F82A-4244-95CD-EDCFB1D2735F}" presName="sibTrans" presStyleCnt="0"/>
      <dgm:spPr/>
    </dgm:pt>
    <dgm:pt modelId="{5673ABF3-C727-4C8A-B5B0-5546C96B953D}" type="pres">
      <dgm:prSet presAssocID="{571B459B-38A4-4048-A555-7873DA78B160}" presName="compNode" presStyleCnt="0"/>
      <dgm:spPr/>
    </dgm:pt>
    <dgm:pt modelId="{7FBC455C-231E-4FD2-91B7-114DB2282CD5}" type="pres">
      <dgm:prSet presAssocID="{571B459B-38A4-4048-A555-7873DA78B160}" presName="bgRect" presStyleLbl="bgShp" presStyleIdx="1" presStyleCnt="3"/>
      <dgm:spPr/>
    </dgm:pt>
    <dgm:pt modelId="{D99D125D-0D6E-4E16-A1EB-9D9AFBCDB155}" type="pres">
      <dgm:prSet presAssocID="{571B459B-38A4-4048-A555-7873DA78B16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aptain"/>
        </a:ext>
      </dgm:extLst>
    </dgm:pt>
    <dgm:pt modelId="{B6F8360D-A169-4541-B810-4FD65F953962}" type="pres">
      <dgm:prSet presAssocID="{571B459B-38A4-4048-A555-7873DA78B160}" presName="spaceRect" presStyleCnt="0"/>
      <dgm:spPr/>
    </dgm:pt>
    <dgm:pt modelId="{03595952-13B2-4521-ADD1-BA2507F5D627}" type="pres">
      <dgm:prSet presAssocID="{571B459B-38A4-4048-A555-7873DA78B160}" presName="parTx" presStyleLbl="revTx" presStyleIdx="1" presStyleCnt="3">
        <dgm:presLayoutVars>
          <dgm:chMax val="0"/>
          <dgm:chPref val="0"/>
        </dgm:presLayoutVars>
      </dgm:prSet>
      <dgm:spPr/>
    </dgm:pt>
    <dgm:pt modelId="{236F244B-F74B-46AF-A62D-97E735BF108A}" type="pres">
      <dgm:prSet presAssocID="{E063B744-532D-412B-8C3D-F533C4E4E5A1}" presName="sibTrans" presStyleCnt="0"/>
      <dgm:spPr/>
    </dgm:pt>
    <dgm:pt modelId="{F3422F4D-E9FD-4729-B49F-68E5926BFEC0}" type="pres">
      <dgm:prSet presAssocID="{32E518F3-653D-4D15-B13B-F1A9A4DF8C60}" presName="compNode" presStyleCnt="0"/>
      <dgm:spPr/>
    </dgm:pt>
    <dgm:pt modelId="{16E2F1E2-A35C-4D64-92C4-1DC31E8D4116}" type="pres">
      <dgm:prSet presAssocID="{32E518F3-653D-4D15-B13B-F1A9A4DF8C60}" presName="bgRect" presStyleLbl="bgShp" presStyleIdx="2" presStyleCnt="3"/>
      <dgm:spPr/>
    </dgm:pt>
    <dgm:pt modelId="{22BE1072-1E30-464A-BF6E-1946E073A6D2}" type="pres">
      <dgm:prSet presAssocID="{32E518F3-653D-4D15-B13B-F1A9A4DF8C6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F1F98EDD-D9E5-48FF-97A5-3E9561B72589}" type="pres">
      <dgm:prSet presAssocID="{32E518F3-653D-4D15-B13B-F1A9A4DF8C60}" presName="spaceRect" presStyleCnt="0"/>
      <dgm:spPr/>
    </dgm:pt>
    <dgm:pt modelId="{6CF32D61-0830-4D24-B355-BDC6C4E6D8F6}" type="pres">
      <dgm:prSet presAssocID="{32E518F3-653D-4D15-B13B-F1A9A4DF8C60}" presName="parTx" presStyleLbl="revTx" presStyleIdx="2" presStyleCnt="3">
        <dgm:presLayoutVars>
          <dgm:chMax val="0"/>
          <dgm:chPref val="0"/>
        </dgm:presLayoutVars>
      </dgm:prSet>
      <dgm:spPr/>
    </dgm:pt>
  </dgm:ptLst>
  <dgm:cxnLst>
    <dgm:cxn modelId="{2D900304-DA7F-4592-B0F1-79AA0CC98D98}" srcId="{E6C76FA4-2061-4DFC-B127-6979FEBD30FA}" destId="{2AFAA90F-1E0D-4E71-BCE9-A8362D123FEC}" srcOrd="0" destOrd="0" parTransId="{F63D0D54-0773-41BC-BC7E-90DF55AFA77B}" sibTransId="{DE715128-F82A-4244-95CD-EDCFB1D2735F}"/>
    <dgm:cxn modelId="{D13F5A38-819A-4B1C-9184-B46A7FDD8C6B}" type="presOf" srcId="{E6C76FA4-2061-4DFC-B127-6979FEBD30FA}" destId="{C95B6F06-53E9-4E22-B944-0D91241D3135}" srcOrd="0" destOrd="0" presId="urn:microsoft.com/office/officeart/2018/2/layout/IconVerticalSolidList"/>
    <dgm:cxn modelId="{29265C3A-5238-40C9-BF1A-DBB8C1558D8C}" type="presOf" srcId="{2AFAA90F-1E0D-4E71-BCE9-A8362D123FEC}" destId="{BB826C01-7858-4358-B1C1-E2807181CECB}" srcOrd="0" destOrd="0" presId="urn:microsoft.com/office/officeart/2018/2/layout/IconVerticalSolidList"/>
    <dgm:cxn modelId="{D963AB83-A830-483B-9662-CD902D553A9B}" srcId="{E6C76FA4-2061-4DFC-B127-6979FEBD30FA}" destId="{571B459B-38A4-4048-A555-7873DA78B160}" srcOrd="1" destOrd="0" parTransId="{4164F527-652A-4CC6-9DAF-5D58C3A010CA}" sibTransId="{E063B744-532D-412B-8C3D-F533C4E4E5A1}"/>
    <dgm:cxn modelId="{D78418BD-3DB2-4D2C-A4DE-9A548CC8BDBE}" type="presOf" srcId="{571B459B-38A4-4048-A555-7873DA78B160}" destId="{03595952-13B2-4521-ADD1-BA2507F5D627}" srcOrd="0" destOrd="0" presId="urn:microsoft.com/office/officeart/2018/2/layout/IconVerticalSolidList"/>
    <dgm:cxn modelId="{413B96CD-87C1-4247-A39C-18633060E828}" type="presOf" srcId="{32E518F3-653D-4D15-B13B-F1A9A4DF8C60}" destId="{6CF32D61-0830-4D24-B355-BDC6C4E6D8F6}" srcOrd="0" destOrd="0" presId="urn:microsoft.com/office/officeart/2018/2/layout/IconVerticalSolidList"/>
    <dgm:cxn modelId="{1E558FEA-5021-4230-800D-A18B3672947C}" srcId="{E6C76FA4-2061-4DFC-B127-6979FEBD30FA}" destId="{32E518F3-653D-4D15-B13B-F1A9A4DF8C60}" srcOrd="2" destOrd="0" parTransId="{056E7215-B16F-416A-A18C-B6C442C59021}" sibTransId="{02B5889F-6E48-4DBF-8832-8D0A03F44046}"/>
    <dgm:cxn modelId="{687B196A-8480-44B5-8CB8-51448A864E75}" type="presParOf" srcId="{C95B6F06-53E9-4E22-B944-0D91241D3135}" destId="{B7FF9787-9587-4F1A-AD37-633EAABE9E98}" srcOrd="0" destOrd="0" presId="urn:microsoft.com/office/officeart/2018/2/layout/IconVerticalSolidList"/>
    <dgm:cxn modelId="{B08C6E02-8642-4DCF-B084-52A89C218AD0}" type="presParOf" srcId="{B7FF9787-9587-4F1A-AD37-633EAABE9E98}" destId="{01324B55-5E05-428B-BE2B-6C87969B4FA2}" srcOrd="0" destOrd="0" presId="urn:microsoft.com/office/officeart/2018/2/layout/IconVerticalSolidList"/>
    <dgm:cxn modelId="{04019309-4148-40E4-B941-3068C9910587}" type="presParOf" srcId="{B7FF9787-9587-4F1A-AD37-633EAABE9E98}" destId="{78235ADD-7A2B-4310-B05C-FA403EA1D07E}" srcOrd="1" destOrd="0" presId="urn:microsoft.com/office/officeart/2018/2/layout/IconVerticalSolidList"/>
    <dgm:cxn modelId="{03515C25-32B9-4F47-A038-ABA000BA6188}" type="presParOf" srcId="{B7FF9787-9587-4F1A-AD37-633EAABE9E98}" destId="{8975EE40-6F8E-488E-9142-2C0003173B5A}" srcOrd="2" destOrd="0" presId="urn:microsoft.com/office/officeart/2018/2/layout/IconVerticalSolidList"/>
    <dgm:cxn modelId="{8A038CE0-5910-4548-A0E5-59BEB1BF9017}" type="presParOf" srcId="{B7FF9787-9587-4F1A-AD37-633EAABE9E98}" destId="{BB826C01-7858-4358-B1C1-E2807181CECB}" srcOrd="3" destOrd="0" presId="urn:microsoft.com/office/officeart/2018/2/layout/IconVerticalSolidList"/>
    <dgm:cxn modelId="{C6914CFB-4A45-43F6-9151-2E7737809424}" type="presParOf" srcId="{C95B6F06-53E9-4E22-B944-0D91241D3135}" destId="{227E7AB0-1220-47FE-8CB7-EA24E33928B2}" srcOrd="1" destOrd="0" presId="urn:microsoft.com/office/officeart/2018/2/layout/IconVerticalSolidList"/>
    <dgm:cxn modelId="{B77BE249-0179-4F5D-B09B-A630FD76AEFB}" type="presParOf" srcId="{C95B6F06-53E9-4E22-B944-0D91241D3135}" destId="{5673ABF3-C727-4C8A-B5B0-5546C96B953D}" srcOrd="2" destOrd="0" presId="urn:microsoft.com/office/officeart/2018/2/layout/IconVerticalSolidList"/>
    <dgm:cxn modelId="{7708DB94-C031-4778-92A5-E90763B1EDE8}" type="presParOf" srcId="{5673ABF3-C727-4C8A-B5B0-5546C96B953D}" destId="{7FBC455C-231E-4FD2-91B7-114DB2282CD5}" srcOrd="0" destOrd="0" presId="urn:microsoft.com/office/officeart/2018/2/layout/IconVerticalSolidList"/>
    <dgm:cxn modelId="{D301A5DD-43AC-427C-8F25-AAB82190AB44}" type="presParOf" srcId="{5673ABF3-C727-4C8A-B5B0-5546C96B953D}" destId="{D99D125D-0D6E-4E16-A1EB-9D9AFBCDB155}" srcOrd="1" destOrd="0" presId="urn:microsoft.com/office/officeart/2018/2/layout/IconVerticalSolidList"/>
    <dgm:cxn modelId="{5E968A82-B53F-45BC-902E-DA4123211E52}" type="presParOf" srcId="{5673ABF3-C727-4C8A-B5B0-5546C96B953D}" destId="{B6F8360D-A169-4541-B810-4FD65F953962}" srcOrd="2" destOrd="0" presId="urn:microsoft.com/office/officeart/2018/2/layout/IconVerticalSolidList"/>
    <dgm:cxn modelId="{5DD5AE51-5FFB-4810-8FE3-C0A68F6E5B24}" type="presParOf" srcId="{5673ABF3-C727-4C8A-B5B0-5546C96B953D}" destId="{03595952-13B2-4521-ADD1-BA2507F5D627}" srcOrd="3" destOrd="0" presId="urn:microsoft.com/office/officeart/2018/2/layout/IconVerticalSolidList"/>
    <dgm:cxn modelId="{A6667C6E-6363-4B1B-AAD1-9720CE7BC27F}" type="presParOf" srcId="{C95B6F06-53E9-4E22-B944-0D91241D3135}" destId="{236F244B-F74B-46AF-A62D-97E735BF108A}" srcOrd="3" destOrd="0" presId="urn:microsoft.com/office/officeart/2018/2/layout/IconVerticalSolidList"/>
    <dgm:cxn modelId="{F485C839-001F-44FF-9888-15B585B7CCD9}" type="presParOf" srcId="{C95B6F06-53E9-4E22-B944-0D91241D3135}" destId="{F3422F4D-E9FD-4729-B49F-68E5926BFEC0}" srcOrd="4" destOrd="0" presId="urn:microsoft.com/office/officeart/2018/2/layout/IconVerticalSolidList"/>
    <dgm:cxn modelId="{51E01F53-1084-4B67-A3FF-31B857E73560}" type="presParOf" srcId="{F3422F4D-E9FD-4729-B49F-68E5926BFEC0}" destId="{16E2F1E2-A35C-4D64-92C4-1DC31E8D4116}" srcOrd="0" destOrd="0" presId="urn:microsoft.com/office/officeart/2018/2/layout/IconVerticalSolidList"/>
    <dgm:cxn modelId="{80E1F750-0B0B-4D4E-A00E-2ACDAF3772E6}" type="presParOf" srcId="{F3422F4D-E9FD-4729-B49F-68E5926BFEC0}" destId="{22BE1072-1E30-464A-BF6E-1946E073A6D2}" srcOrd="1" destOrd="0" presId="urn:microsoft.com/office/officeart/2018/2/layout/IconVerticalSolidList"/>
    <dgm:cxn modelId="{CF4A6188-E1D1-4BA6-A48B-1E290BDCFDED}" type="presParOf" srcId="{F3422F4D-E9FD-4729-B49F-68E5926BFEC0}" destId="{F1F98EDD-D9E5-48FF-97A5-3E9561B72589}" srcOrd="2" destOrd="0" presId="urn:microsoft.com/office/officeart/2018/2/layout/IconVerticalSolidList"/>
    <dgm:cxn modelId="{96790CB2-08B3-450A-A81A-30BE842E59A7}" type="presParOf" srcId="{F3422F4D-E9FD-4729-B49F-68E5926BFEC0}" destId="{6CF32D61-0830-4D24-B355-BDC6C4E6D8F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8B975E-A5CD-41D2-88EE-4FC2175CB610}" type="doc">
      <dgm:prSet loTypeId="urn:microsoft.com/office/officeart/2005/8/layout/default" loCatId="list" qsTypeId="urn:microsoft.com/office/officeart/2005/8/quickstyle/simple4" qsCatId="simple" csTypeId="urn:microsoft.com/office/officeart/2005/8/colors/accent1_2" csCatId="accent1"/>
      <dgm:spPr/>
      <dgm:t>
        <a:bodyPr/>
        <a:lstStyle/>
        <a:p>
          <a:endParaRPr lang="en-US"/>
        </a:p>
      </dgm:t>
    </dgm:pt>
    <dgm:pt modelId="{8036AFD9-5326-4982-B428-F3278DFA8D2C}">
      <dgm:prSet/>
      <dgm:spPr/>
      <dgm:t>
        <a:bodyPr/>
        <a:lstStyle/>
        <a:p>
          <a:r>
            <a:rPr lang="en-IE" dirty="0"/>
            <a:t>Acceptance letters are valid for </a:t>
          </a:r>
          <a:r>
            <a:rPr lang="en-IE" b="1" dirty="0"/>
            <a:t>three years </a:t>
          </a:r>
          <a:r>
            <a:rPr lang="en-IE" dirty="0"/>
            <a:t>from the completion date at which stage they must be renewed.</a:t>
          </a:r>
          <a:endParaRPr lang="en-US" dirty="0"/>
        </a:p>
      </dgm:t>
    </dgm:pt>
    <dgm:pt modelId="{2B5EDA13-0537-446E-96DC-567EE121692D}" type="parTrans" cxnId="{C9206EC4-B68D-4F0E-AD4D-4DD805B1EA0F}">
      <dgm:prSet/>
      <dgm:spPr/>
      <dgm:t>
        <a:bodyPr/>
        <a:lstStyle/>
        <a:p>
          <a:endParaRPr lang="en-US"/>
        </a:p>
      </dgm:t>
    </dgm:pt>
    <dgm:pt modelId="{D6BFC838-6FAB-4AA1-9097-FCF909894643}" type="sibTrans" cxnId="{C9206EC4-B68D-4F0E-AD4D-4DD805B1EA0F}">
      <dgm:prSet/>
      <dgm:spPr/>
      <dgm:t>
        <a:bodyPr/>
        <a:lstStyle/>
        <a:p>
          <a:endParaRPr lang="en-US"/>
        </a:p>
      </dgm:t>
    </dgm:pt>
    <dgm:pt modelId="{37EE771E-54F9-41D8-9D3A-398A2E39AFAB}">
      <dgm:prSet/>
      <dgm:spPr/>
      <dgm:t>
        <a:bodyPr/>
        <a:lstStyle/>
        <a:p>
          <a:r>
            <a:rPr lang="en-IE" dirty="0"/>
            <a:t>When </a:t>
          </a:r>
          <a:r>
            <a:rPr lang="en-IE" dirty="0">
              <a:latin typeface="Arial"/>
            </a:rPr>
            <a:t>your</a:t>
          </a:r>
          <a:r>
            <a:rPr lang="en-IE" dirty="0"/>
            <a:t> application is due to expire, you will receive a reminder email.</a:t>
          </a:r>
          <a:endParaRPr lang="en-US" dirty="0"/>
        </a:p>
      </dgm:t>
    </dgm:pt>
    <dgm:pt modelId="{7901A21E-9092-4293-B075-941D49FE995E}" type="parTrans" cxnId="{7367AD6A-387C-491B-99A7-F411BDF5D745}">
      <dgm:prSet/>
      <dgm:spPr/>
      <dgm:t>
        <a:bodyPr/>
        <a:lstStyle/>
        <a:p>
          <a:endParaRPr lang="en-US"/>
        </a:p>
      </dgm:t>
    </dgm:pt>
    <dgm:pt modelId="{F1A67D1E-1D58-4E7B-9D09-A840A7457F3E}" type="sibTrans" cxnId="{7367AD6A-387C-491B-99A7-F411BDF5D745}">
      <dgm:prSet/>
      <dgm:spPr/>
      <dgm:t>
        <a:bodyPr/>
        <a:lstStyle/>
        <a:p>
          <a:endParaRPr lang="en-US"/>
        </a:p>
      </dgm:t>
    </dgm:pt>
    <dgm:pt modelId="{2BEC7252-BA37-4D41-80EE-8726846C2856}">
      <dgm:prSet/>
      <dgm:spPr/>
      <dgm:t>
        <a:bodyPr/>
        <a:lstStyle/>
        <a:p>
          <a:r>
            <a:rPr lang="en-IE" dirty="0"/>
            <a:t>A Paid and Voluntary Access NI application be in flight at the same time</a:t>
          </a:r>
          <a:endParaRPr lang="en-US" dirty="0"/>
        </a:p>
      </dgm:t>
    </dgm:pt>
    <dgm:pt modelId="{070CC69E-DD08-473F-AA3E-ED93415A915C}" type="parTrans" cxnId="{FCB4479E-3A09-418D-BD14-CDAC2CF6D3E4}">
      <dgm:prSet/>
      <dgm:spPr/>
      <dgm:t>
        <a:bodyPr/>
        <a:lstStyle/>
        <a:p>
          <a:endParaRPr lang="en-US"/>
        </a:p>
      </dgm:t>
    </dgm:pt>
    <dgm:pt modelId="{1960F238-7BFE-4AC1-8E13-A1D3BAFA70EA}" type="sibTrans" cxnId="{FCB4479E-3A09-418D-BD14-CDAC2CF6D3E4}">
      <dgm:prSet/>
      <dgm:spPr/>
      <dgm:t>
        <a:bodyPr/>
        <a:lstStyle/>
        <a:p>
          <a:endParaRPr lang="en-US"/>
        </a:p>
      </dgm:t>
    </dgm:pt>
    <dgm:pt modelId="{DB33478A-75DB-46B3-80F3-014251CB94E9}">
      <dgm:prSet/>
      <dgm:spPr/>
      <dgm:t>
        <a:bodyPr/>
        <a:lstStyle/>
        <a:p>
          <a:r>
            <a:rPr lang="en-IE" dirty="0"/>
            <a:t>No more than one paid or more than one voluntary application can be in flight at the same time. </a:t>
          </a:r>
          <a:endParaRPr lang="en-US" dirty="0"/>
        </a:p>
      </dgm:t>
    </dgm:pt>
    <dgm:pt modelId="{394342AC-DB22-4F2B-8111-4E18C14EA162}" type="parTrans" cxnId="{C5B7F1F0-4EB8-4E9F-8991-32758104F202}">
      <dgm:prSet/>
      <dgm:spPr/>
      <dgm:t>
        <a:bodyPr/>
        <a:lstStyle/>
        <a:p>
          <a:endParaRPr lang="en-US"/>
        </a:p>
      </dgm:t>
    </dgm:pt>
    <dgm:pt modelId="{891E44B9-F949-46EA-A695-CBBAE654B4FA}" type="sibTrans" cxnId="{C5B7F1F0-4EB8-4E9F-8991-32758104F202}">
      <dgm:prSet/>
      <dgm:spPr/>
      <dgm:t>
        <a:bodyPr/>
        <a:lstStyle/>
        <a:p>
          <a:endParaRPr lang="en-US"/>
        </a:p>
      </dgm:t>
    </dgm:pt>
    <dgm:pt modelId="{8C6F40A8-B5D5-4DF0-962D-A745EA11E2CA}" type="pres">
      <dgm:prSet presAssocID="{398B975E-A5CD-41D2-88EE-4FC2175CB610}" presName="diagram" presStyleCnt="0">
        <dgm:presLayoutVars>
          <dgm:dir/>
          <dgm:resizeHandles val="exact"/>
        </dgm:presLayoutVars>
      </dgm:prSet>
      <dgm:spPr/>
    </dgm:pt>
    <dgm:pt modelId="{47F506AB-F9C8-432A-B7AB-438ED6B9DE32}" type="pres">
      <dgm:prSet presAssocID="{8036AFD9-5326-4982-B428-F3278DFA8D2C}" presName="node" presStyleLbl="node1" presStyleIdx="0" presStyleCnt="4">
        <dgm:presLayoutVars>
          <dgm:bulletEnabled val="1"/>
        </dgm:presLayoutVars>
      </dgm:prSet>
      <dgm:spPr/>
    </dgm:pt>
    <dgm:pt modelId="{FD584644-7B3E-425F-9A0A-B2F6BCED5922}" type="pres">
      <dgm:prSet presAssocID="{D6BFC838-6FAB-4AA1-9097-FCF909894643}" presName="sibTrans" presStyleCnt="0"/>
      <dgm:spPr/>
    </dgm:pt>
    <dgm:pt modelId="{EAC5CE6B-1B58-4BE6-8E22-9086F3BF4200}" type="pres">
      <dgm:prSet presAssocID="{37EE771E-54F9-41D8-9D3A-398A2E39AFAB}" presName="node" presStyleLbl="node1" presStyleIdx="1" presStyleCnt="4">
        <dgm:presLayoutVars>
          <dgm:bulletEnabled val="1"/>
        </dgm:presLayoutVars>
      </dgm:prSet>
      <dgm:spPr/>
    </dgm:pt>
    <dgm:pt modelId="{A43576F1-9A1D-492C-902E-B4523610F4DC}" type="pres">
      <dgm:prSet presAssocID="{F1A67D1E-1D58-4E7B-9D09-A840A7457F3E}" presName="sibTrans" presStyleCnt="0"/>
      <dgm:spPr/>
    </dgm:pt>
    <dgm:pt modelId="{EF4B4403-E5DB-472D-95A5-7FB767AE94F5}" type="pres">
      <dgm:prSet presAssocID="{2BEC7252-BA37-4D41-80EE-8726846C2856}" presName="node" presStyleLbl="node1" presStyleIdx="2" presStyleCnt="4">
        <dgm:presLayoutVars>
          <dgm:bulletEnabled val="1"/>
        </dgm:presLayoutVars>
      </dgm:prSet>
      <dgm:spPr/>
    </dgm:pt>
    <dgm:pt modelId="{45561C73-8387-4EF4-BDED-D107E66DC567}" type="pres">
      <dgm:prSet presAssocID="{1960F238-7BFE-4AC1-8E13-A1D3BAFA70EA}" presName="sibTrans" presStyleCnt="0"/>
      <dgm:spPr/>
    </dgm:pt>
    <dgm:pt modelId="{E7A8584D-383F-4A80-BA17-2EE06D3BC872}" type="pres">
      <dgm:prSet presAssocID="{DB33478A-75DB-46B3-80F3-014251CB94E9}" presName="node" presStyleLbl="node1" presStyleIdx="3" presStyleCnt="4">
        <dgm:presLayoutVars>
          <dgm:bulletEnabled val="1"/>
        </dgm:presLayoutVars>
      </dgm:prSet>
      <dgm:spPr/>
    </dgm:pt>
  </dgm:ptLst>
  <dgm:cxnLst>
    <dgm:cxn modelId="{06776C24-B140-4DFF-B939-11404E9969C6}" type="presOf" srcId="{DB33478A-75DB-46B3-80F3-014251CB94E9}" destId="{E7A8584D-383F-4A80-BA17-2EE06D3BC872}" srcOrd="0" destOrd="0" presId="urn:microsoft.com/office/officeart/2005/8/layout/default"/>
    <dgm:cxn modelId="{7367AD6A-387C-491B-99A7-F411BDF5D745}" srcId="{398B975E-A5CD-41D2-88EE-4FC2175CB610}" destId="{37EE771E-54F9-41D8-9D3A-398A2E39AFAB}" srcOrd="1" destOrd="0" parTransId="{7901A21E-9092-4293-B075-941D49FE995E}" sibTransId="{F1A67D1E-1D58-4E7B-9D09-A840A7457F3E}"/>
    <dgm:cxn modelId="{8A17494C-9D7B-4A37-B19A-64E142680507}" type="presOf" srcId="{8036AFD9-5326-4982-B428-F3278DFA8D2C}" destId="{47F506AB-F9C8-432A-B7AB-438ED6B9DE32}" srcOrd="0" destOrd="0" presId="urn:microsoft.com/office/officeart/2005/8/layout/default"/>
    <dgm:cxn modelId="{36D6D990-925E-4936-998F-85E34BF9F4BE}" type="presOf" srcId="{2BEC7252-BA37-4D41-80EE-8726846C2856}" destId="{EF4B4403-E5DB-472D-95A5-7FB767AE94F5}" srcOrd="0" destOrd="0" presId="urn:microsoft.com/office/officeart/2005/8/layout/default"/>
    <dgm:cxn modelId="{FCB4479E-3A09-418D-BD14-CDAC2CF6D3E4}" srcId="{398B975E-A5CD-41D2-88EE-4FC2175CB610}" destId="{2BEC7252-BA37-4D41-80EE-8726846C2856}" srcOrd="2" destOrd="0" parTransId="{070CC69E-DD08-473F-AA3E-ED93415A915C}" sibTransId="{1960F238-7BFE-4AC1-8E13-A1D3BAFA70EA}"/>
    <dgm:cxn modelId="{42B71F9F-F719-4074-A009-A0A67A0D67D5}" type="presOf" srcId="{398B975E-A5CD-41D2-88EE-4FC2175CB610}" destId="{8C6F40A8-B5D5-4DF0-962D-A745EA11E2CA}" srcOrd="0" destOrd="0" presId="urn:microsoft.com/office/officeart/2005/8/layout/default"/>
    <dgm:cxn modelId="{1E5687C2-1243-4AAD-B593-731B606DFDCC}" type="presOf" srcId="{37EE771E-54F9-41D8-9D3A-398A2E39AFAB}" destId="{EAC5CE6B-1B58-4BE6-8E22-9086F3BF4200}" srcOrd="0" destOrd="0" presId="urn:microsoft.com/office/officeart/2005/8/layout/default"/>
    <dgm:cxn modelId="{C9206EC4-B68D-4F0E-AD4D-4DD805B1EA0F}" srcId="{398B975E-A5CD-41D2-88EE-4FC2175CB610}" destId="{8036AFD9-5326-4982-B428-F3278DFA8D2C}" srcOrd="0" destOrd="0" parTransId="{2B5EDA13-0537-446E-96DC-567EE121692D}" sibTransId="{D6BFC838-6FAB-4AA1-9097-FCF909894643}"/>
    <dgm:cxn modelId="{C5B7F1F0-4EB8-4E9F-8991-32758104F202}" srcId="{398B975E-A5CD-41D2-88EE-4FC2175CB610}" destId="{DB33478A-75DB-46B3-80F3-014251CB94E9}" srcOrd="3" destOrd="0" parTransId="{394342AC-DB22-4F2B-8111-4E18C14EA162}" sibTransId="{891E44B9-F949-46EA-A695-CBBAE654B4FA}"/>
    <dgm:cxn modelId="{68B6F829-E28A-4F2A-86E6-F21FA4CD0041}" type="presParOf" srcId="{8C6F40A8-B5D5-4DF0-962D-A745EA11E2CA}" destId="{47F506AB-F9C8-432A-B7AB-438ED6B9DE32}" srcOrd="0" destOrd="0" presId="urn:microsoft.com/office/officeart/2005/8/layout/default"/>
    <dgm:cxn modelId="{FF5D6782-3D44-4738-B1A7-628786ABB3F1}" type="presParOf" srcId="{8C6F40A8-B5D5-4DF0-962D-A745EA11E2CA}" destId="{FD584644-7B3E-425F-9A0A-B2F6BCED5922}" srcOrd="1" destOrd="0" presId="urn:microsoft.com/office/officeart/2005/8/layout/default"/>
    <dgm:cxn modelId="{BABE5CCC-4B06-4335-AD9D-4F9D21D0D246}" type="presParOf" srcId="{8C6F40A8-B5D5-4DF0-962D-A745EA11E2CA}" destId="{EAC5CE6B-1B58-4BE6-8E22-9086F3BF4200}" srcOrd="2" destOrd="0" presId="urn:microsoft.com/office/officeart/2005/8/layout/default"/>
    <dgm:cxn modelId="{24240C3F-E331-40A6-BCAF-7B6724DC04D1}" type="presParOf" srcId="{8C6F40A8-B5D5-4DF0-962D-A745EA11E2CA}" destId="{A43576F1-9A1D-492C-902E-B4523610F4DC}" srcOrd="3" destOrd="0" presId="urn:microsoft.com/office/officeart/2005/8/layout/default"/>
    <dgm:cxn modelId="{DBBB3941-A986-46E6-A46D-5143C733B32E}" type="presParOf" srcId="{8C6F40A8-B5D5-4DF0-962D-A745EA11E2CA}" destId="{EF4B4403-E5DB-472D-95A5-7FB767AE94F5}" srcOrd="4" destOrd="0" presId="urn:microsoft.com/office/officeart/2005/8/layout/default"/>
    <dgm:cxn modelId="{04B232C9-8423-49CA-BB37-0074A2AE85C2}" type="presParOf" srcId="{8C6F40A8-B5D5-4DF0-962D-A745EA11E2CA}" destId="{45561C73-8387-4EF4-BDED-D107E66DC567}" srcOrd="5" destOrd="0" presId="urn:microsoft.com/office/officeart/2005/8/layout/default"/>
    <dgm:cxn modelId="{30C253DF-3E0D-45FE-9A06-F7FEAD8B46EB}" type="presParOf" srcId="{8C6F40A8-B5D5-4DF0-962D-A745EA11E2CA}" destId="{E7A8584D-383F-4A80-BA17-2EE06D3BC87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B9B2CA6-27D1-47B0-B81E-15BA265F40ED}" type="doc">
      <dgm:prSet loTypeId="urn:microsoft.com/office/officeart/2005/8/layout/list1" loCatId="list" qsTypeId="urn:microsoft.com/office/officeart/2005/8/quickstyle/simple4" qsCatId="simple" csTypeId="urn:microsoft.com/office/officeart/2005/8/colors/accent1_2" csCatId="accent1"/>
      <dgm:spPr/>
      <dgm:t>
        <a:bodyPr/>
        <a:lstStyle/>
        <a:p>
          <a:endParaRPr lang="en-US"/>
        </a:p>
      </dgm:t>
    </dgm:pt>
    <dgm:pt modelId="{27EB7ED9-4213-420F-AE55-F773023352C9}">
      <dgm:prSet/>
      <dgm:spPr/>
      <dgm:t>
        <a:bodyPr/>
        <a:lstStyle/>
        <a:p>
          <a:r>
            <a:rPr lang="en-IE"/>
            <a:t>Stage 1: NI Direct (Bernie)</a:t>
          </a:r>
          <a:endParaRPr lang="en-US"/>
        </a:p>
      </dgm:t>
    </dgm:pt>
    <dgm:pt modelId="{7DDB8482-39AE-4821-A4C5-8322B9C3E5CF}" type="parTrans" cxnId="{B1FF512B-D01A-44F6-969E-94E81A2B2A6F}">
      <dgm:prSet/>
      <dgm:spPr/>
      <dgm:t>
        <a:bodyPr/>
        <a:lstStyle/>
        <a:p>
          <a:endParaRPr lang="en-US"/>
        </a:p>
      </dgm:t>
    </dgm:pt>
    <dgm:pt modelId="{B1600B54-F30E-4737-A727-FBD1EA797AFF}" type="sibTrans" cxnId="{B1FF512B-D01A-44F6-969E-94E81A2B2A6F}">
      <dgm:prSet/>
      <dgm:spPr/>
      <dgm:t>
        <a:bodyPr/>
        <a:lstStyle/>
        <a:p>
          <a:endParaRPr lang="en-US"/>
        </a:p>
      </dgm:t>
    </dgm:pt>
    <dgm:pt modelId="{693FE598-18C9-4EB9-9AB8-656624DC4DA4}">
      <dgm:prSet/>
      <dgm:spPr/>
      <dgm:t>
        <a:bodyPr/>
        <a:lstStyle/>
        <a:p>
          <a:r>
            <a:rPr lang="en-IE"/>
            <a:t>Stage 2: Foireann (Megan)</a:t>
          </a:r>
          <a:endParaRPr lang="en-US"/>
        </a:p>
      </dgm:t>
    </dgm:pt>
    <dgm:pt modelId="{E625D2DD-D84E-4FB5-8952-6E551D20C299}" type="parTrans" cxnId="{4B6B91D0-321B-48B1-B7F6-25B5561F9E4F}">
      <dgm:prSet/>
      <dgm:spPr/>
      <dgm:t>
        <a:bodyPr/>
        <a:lstStyle/>
        <a:p>
          <a:endParaRPr lang="en-US"/>
        </a:p>
      </dgm:t>
    </dgm:pt>
    <dgm:pt modelId="{94B75A16-F231-4263-9A93-05608C97492D}" type="sibTrans" cxnId="{4B6B91D0-321B-48B1-B7F6-25B5561F9E4F}">
      <dgm:prSet/>
      <dgm:spPr/>
      <dgm:t>
        <a:bodyPr/>
        <a:lstStyle/>
        <a:p>
          <a:endParaRPr lang="en-US"/>
        </a:p>
      </dgm:t>
    </dgm:pt>
    <dgm:pt modelId="{EA17DCDE-08F4-408E-ABB1-749989C4C215}">
      <dgm:prSet/>
      <dgm:spPr/>
      <dgm:t>
        <a:bodyPr/>
        <a:lstStyle/>
        <a:p>
          <a:r>
            <a:rPr lang="en-IE"/>
            <a:t>Creating an account / Vetting admin access</a:t>
          </a:r>
          <a:endParaRPr lang="en-US"/>
        </a:p>
      </dgm:t>
    </dgm:pt>
    <dgm:pt modelId="{BB856ECC-41AB-4358-8DB3-7BCE9504A20B}" type="parTrans" cxnId="{BE6C6884-E8B3-4564-8498-DF0D45CBD58C}">
      <dgm:prSet/>
      <dgm:spPr/>
      <dgm:t>
        <a:bodyPr/>
        <a:lstStyle/>
        <a:p>
          <a:endParaRPr lang="en-US"/>
        </a:p>
      </dgm:t>
    </dgm:pt>
    <dgm:pt modelId="{C9F95DD9-1E84-45ED-B2A9-B24F845CD27E}" type="sibTrans" cxnId="{BE6C6884-E8B3-4564-8498-DF0D45CBD58C}">
      <dgm:prSet/>
      <dgm:spPr/>
      <dgm:t>
        <a:bodyPr/>
        <a:lstStyle/>
        <a:p>
          <a:endParaRPr lang="en-US"/>
        </a:p>
      </dgm:t>
    </dgm:pt>
    <dgm:pt modelId="{6EB00A2C-B237-4664-B2D2-5448CE01E7CF}">
      <dgm:prSet/>
      <dgm:spPr/>
      <dgm:t>
        <a:bodyPr/>
        <a:lstStyle/>
        <a:p>
          <a:r>
            <a:rPr lang="en-IE"/>
            <a:t>Applicant Flow</a:t>
          </a:r>
          <a:endParaRPr lang="en-US"/>
        </a:p>
      </dgm:t>
    </dgm:pt>
    <dgm:pt modelId="{BCBEBA3D-D66F-43E1-AA2E-673250DF8F4A}" type="parTrans" cxnId="{9C9DA6B3-A377-46D3-BCF4-385C6D3CDF36}">
      <dgm:prSet/>
      <dgm:spPr/>
      <dgm:t>
        <a:bodyPr/>
        <a:lstStyle/>
        <a:p>
          <a:endParaRPr lang="en-US"/>
        </a:p>
      </dgm:t>
    </dgm:pt>
    <dgm:pt modelId="{ACFA2997-3823-4A09-8D40-86CA0E9F14AA}" type="sibTrans" cxnId="{9C9DA6B3-A377-46D3-BCF4-385C6D3CDF36}">
      <dgm:prSet/>
      <dgm:spPr/>
      <dgm:t>
        <a:bodyPr/>
        <a:lstStyle/>
        <a:p>
          <a:endParaRPr lang="en-US"/>
        </a:p>
      </dgm:t>
    </dgm:pt>
    <dgm:pt modelId="{F284B68B-E588-497E-BAA8-BE4B8991B225}">
      <dgm:prSet/>
      <dgm:spPr/>
      <dgm:t>
        <a:bodyPr/>
        <a:lstStyle/>
        <a:p>
          <a:r>
            <a:rPr lang="en-IE"/>
            <a:t>Children's Officer Flow</a:t>
          </a:r>
          <a:endParaRPr lang="en-US"/>
        </a:p>
      </dgm:t>
    </dgm:pt>
    <dgm:pt modelId="{1E287A0E-7515-41DD-8275-E3321A297CA6}" type="parTrans" cxnId="{D71CC0C1-68BB-4AE6-9FCE-55CFEE10F74B}">
      <dgm:prSet/>
      <dgm:spPr/>
      <dgm:t>
        <a:bodyPr/>
        <a:lstStyle/>
        <a:p>
          <a:endParaRPr lang="en-US"/>
        </a:p>
      </dgm:t>
    </dgm:pt>
    <dgm:pt modelId="{2EEA7BCE-E794-4D9C-85A0-B77BA823C258}" type="sibTrans" cxnId="{D71CC0C1-68BB-4AE6-9FCE-55CFEE10F74B}">
      <dgm:prSet/>
      <dgm:spPr/>
      <dgm:t>
        <a:bodyPr/>
        <a:lstStyle/>
        <a:p>
          <a:endParaRPr lang="en-US"/>
        </a:p>
      </dgm:t>
    </dgm:pt>
    <dgm:pt modelId="{C65060F9-DF9C-4A9E-9DAE-AA560D18DAB0}">
      <dgm:prSet/>
      <dgm:spPr/>
      <dgm:t>
        <a:bodyPr/>
        <a:lstStyle/>
        <a:p>
          <a:r>
            <a:rPr lang="en-IE"/>
            <a:t>Member Certification Report</a:t>
          </a:r>
          <a:endParaRPr lang="en-US"/>
        </a:p>
      </dgm:t>
    </dgm:pt>
    <dgm:pt modelId="{801278D4-8C83-4601-8128-D13E2D3AD66E}" type="parTrans" cxnId="{7C79464B-D229-4A79-B78E-A071D2BA8460}">
      <dgm:prSet/>
      <dgm:spPr/>
      <dgm:t>
        <a:bodyPr/>
        <a:lstStyle/>
        <a:p>
          <a:endParaRPr lang="en-US"/>
        </a:p>
      </dgm:t>
    </dgm:pt>
    <dgm:pt modelId="{C988E4B3-9032-4328-B1DB-0551DFEC9C51}" type="sibTrans" cxnId="{7C79464B-D229-4A79-B78E-A071D2BA8460}">
      <dgm:prSet/>
      <dgm:spPr/>
      <dgm:t>
        <a:bodyPr/>
        <a:lstStyle/>
        <a:p>
          <a:endParaRPr lang="en-US"/>
        </a:p>
      </dgm:t>
    </dgm:pt>
    <dgm:pt modelId="{A014A452-5583-441E-BC52-54B684126173}">
      <dgm:prSet/>
      <dgm:spPr/>
      <dgm:t>
        <a:bodyPr/>
        <a:lstStyle/>
        <a:p>
          <a:r>
            <a:rPr lang="en-IE"/>
            <a:t>Stage 3: Cert Issued (Bernie)</a:t>
          </a:r>
          <a:endParaRPr lang="en-US"/>
        </a:p>
      </dgm:t>
    </dgm:pt>
    <dgm:pt modelId="{5B38B81F-7480-4DCD-B7EC-691596DFB149}" type="parTrans" cxnId="{A08C217B-B605-4FAB-9658-BBE14D1377ED}">
      <dgm:prSet/>
      <dgm:spPr/>
      <dgm:t>
        <a:bodyPr/>
        <a:lstStyle/>
        <a:p>
          <a:endParaRPr lang="en-US"/>
        </a:p>
      </dgm:t>
    </dgm:pt>
    <dgm:pt modelId="{B803D827-9A16-49E3-A8AF-EFD253F7EA27}" type="sibTrans" cxnId="{A08C217B-B605-4FAB-9658-BBE14D1377ED}">
      <dgm:prSet/>
      <dgm:spPr/>
      <dgm:t>
        <a:bodyPr/>
        <a:lstStyle/>
        <a:p>
          <a:endParaRPr lang="en-US"/>
        </a:p>
      </dgm:t>
    </dgm:pt>
    <dgm:pt modelId="{18B20232-854E-4A5B-8612-C56AE1BE4C00}">
      <dgm:prSet/>
      <dgm:spPr/>
      <dgm:t>
        <a:bodyPr/>
        <a:lstStyle/>
        <a:p>
          <a:r>
            <a:rPr lang="en-IE"/>
            <a:t>Q &amp; A (Bernie &amp; Megan)</a:t>
          </a:r>
          <a:endParaRPr lang="en-US"/>
        </a:p>
      </dgm:t>
    </dgm:pt>
    <dgm:pt modelId="{D4238E7E-9C40-4D58-84EA-E9F363158CEC}" type="parTrans" cxnId="{D73835C1-10B3-4C83-A0D1-170EA7C72527}">
      <dgm:prSet/>
      <dgm:spPr/>
      <dgm:t>
        <a:bodyPr/>
        <a:lstStyle/>
        <a:p>
          <a:endParaRPr lang="en-US"/>
        </a:p>
      </dgm:t>
    </dgm:pt>
    <dgm:pt modelId="{A3BDACA3-A869-46C3-A228-7F2E6870F794}" type="sibTrans" cxnId="{D73835C1-10B3-4C83-A0D1-170EA7C72527}">
      <dgm:prSet/>
      <dgm:spPr/>
      <dgm:t>
        <a:bodyPr/>
        <a:lstStyle/>
        <a:p>
          <a:endParaRPr lang="en-US"/>
        </a:p>
      </dgm:t>
    </dgm:pt>
    <dgm:pt modelId="{AB70684A-663F-43BB-95E7-5BDC5687EFE1}" type="pres">
      <dgm:prSet presAssocID="{AB9B2CA6-27D1-47B0-B81E-15BA265F40ED}" presName="linear" presStyleCnt="0">
        <dgm:presLayoutVars>
          <dgm:dir/>
          <dgm:animLvl val="lvl"/>
          <dgm:resizeHandles val="exact"/>
        </dgm:presLayoutVars>
      </dgm:prSet>
      <dgm:spPr/>
    </dgm:pt>
    <dgm:pt modelId="{4B9F8844-08BC-449A-B32C-EFC766FFB3A7}" type="pres">
      <dgm:prSet presAssocID="{27EB7ED9-4213-420F-AE55-F773023352C9}" presName="parentLin" presStyleCnt="0"/>
      <dgm:spPr/>
    </dgm:pt>
    <dgm:pt modelId="{148AE6B3-CB25-4155-9F6B-C02F493446EA}" type="pres">
      <dgm:prSet presAssocID="{27EB7ED9-4213-420F-AE55-F773023352C9}" presName="parentLeftMargin" presStyleLbl="node1" presStyleIdx="0" presStyleCnt="4"/>
      <dgm:spPr/>
    </dgm:pt>
    <dgm:pt modelId="{17226E3F-866D-4F9A-9E00-6E7272358C3E}" type="pres">
      <dgm:prSet presAssocID="{27EB7ED9-4213-420F-AE55-F773023352C9}" presName="parentText" presStyleLbl="node1" presStyleIdx="0" presStyleCnt="4">
        <dgm:presLayoutVars>
          <dgm:chMax val="0"/>
          <dgm:bulletEnabled val="1"/>
        </dgm:presLayoutVars>
      </dgm:prSet>
      <dgm:spPr/>
    </dgm:pt>
    <dgm:pt modelId="{B0EB47E3-C94D-4571-9DAE-1EF1C2291CBF}" type="pres">
      <dgm:prSet presAssocID="{27EB7ED9-4213-420F-AE55-F773023352C9}" presName="negativeSpace" presStyleCnt="0"/>
      <dgm:spPr/>
    </dgm:pt>
    <dgm:pt modelId="{4DC5EF8D-1B7E-42DE-B07D-6BB030A5F6A2}" type="pres">
      <dgm:prSet presAssocID="{27EB7ED9-4213-420F-AE55-F773023352C9}" presName="childText" presStyleLbl="conFgAcc1" presStyleIdx="0" presStyleCnt="4">
        <dgm:presLayoutVars>
          <dgm:bulletEnabled val="1"/>
        </dgm:presLayoutVars>
      </dgm:prSet>
      <dgm:spPr/>
    </dgm:pt>
    <dgm:pt modelId="{598DE25A-4516-4C62-AD42-702DC5AA3FDA}" type="pres">
      <dgm:prSet presAssocID="{B1600B54-F30E-4737-A727-FBD1EA797AFF}" presName="spaceBetweenRectangles" presStyleCnt="0"/>
      <dgm:spPr/>
    </dgm:pt>
    <dgm:pt modelId="{6642ACB3-4301-489A-B6E8-04195DBD633A}" type="pres">
      <dgm:prSet presAssocID="{693FE598-18C9-4EB9-9AB8-656624DC4DA4}" presName="parentLin" presStyleCnt="0"/>
      <dgm:spPr/>
    </dgm:pt>
    <dgm:pt modelId="{82B09DD5-129E-4D53-A87B-B335F5E95619}" type="pres">
      <dgm:prSet presAssocID="{693FE598-18C9-4EB9-9AB8-656624DC4DA4}" presName="parentLeftMargin" presStyleLbl="node1" presStyleIdx="0" presStyleCnt="4"/>
      <dgm:spPr/>
    </dgm:pt>
    <dgm:pt modelId="{BA45347C-E34B-487C-865F-389E6ABF70E7}" type="pres">
      <dgm:prSet presAssocID="{693FE598-18C9-4EB9-9AB8-656624DC4DA4}" presName="parentText" presStyleLbl="node1" presStyleIdx="1" presStyleCnt="4">
        <dgm:presLayoutVars>
          <dgm:chMax val="0"/>
          <dgm:bulletEnabled val="1"/>
        </dgm:presLayoutVars>
      </dgm:prSet>
      <dgm:spPr/>
    </dgm:pt>
    <dgm:pt modelId="{1FF359AB-0722-4A66-8762-9F40F0CAC680}" type="pres">
      <dgm:prSet presAssocID="{693FE598-18C9-4EB9-9AB8-656624DC4DA4}" presName="negativeSpace" presStyleCnt="0"/>
      <dgm:spPr/>
    </dgm:pt>
    <dgm:pt modelId="{1B4C0E5B-3CE8-4028-B35F-3CCA492DF81A}" type="pres">
      <dgm:prSet presAssocID="{693FE598-18C9-4EB9-9AB8-656624DC4DA4}" presName="childText" presStyleLbl="conFgAcc1" presStyleIdx="1" presStyleCnt="4">
        <dgm:presLayoutVars>
          <dgm:bulletEnabled val="1"/>
        </dgm:presLayoutVars>
      </dgm:prSet>
      <dgm:spPr/>
    </dgm:pt>
    <dgm:pt modelId="{3339C0B3-0684-4935-A2EB-DC39360DEE2C}" type="pres">
      <dgm:prSet presAssocID="{94B75A16-F231-4263-9A93-05608C97492D}" presName="spaceBetweenRectangles" presStyleCnt="0"/>
      <dgm:spPr/>
    </dgm:pt>
    <dgm:pt modelId="{79F99423-59CF-4F12-BEEA-956674C1682A}" type="pres">
      <dgm:prSet presAssocID="{A014A452-5583-441E-BC52-54B684126173}" presName="parentLin" presStyleCnt="0"/>
      <dgm:spPr/>
    </dgm:pt>
    <dgm:pt modelId="{EDA44678-C324-4CDD-9657-C3C30A75151E}" type="pres">
      <dgm:prSet presAssocID="{A014A452-5583-441E-BC52-54B684126173}" presName="parentLeftMargin" presStyleLbl="node1" presStyleIdx="1" presStyleCnt="4"/>
      <dgm:spPr/>
    </dgm:pt>
    <dgm:pt modelId="{E3C08C02-AD50-4C71-BFE8-5C6ED47DEC1C}" type="pres">
      <dgm:prSet presAssocID="{A014A452-5583-441E-BC52-54B684126173}" presName="parentText" presStyleLbl="node1" presStyleIdx="2" presStyleCnt="4">
        <dgm:presLayoutVars>
          <dgm:chMax val="0"/>
          <dgm:bulletEnabled val="1"/>
        </dgm:presLayoutVars>
      </dgm:prSet>
      <dgm:spPr/>
    </dgm:pt>
    <dgm:pt modelId="{DB4D27FD-8D83-448F-8877-96266ADE63ED}" type="pres">
      <dgm:prSet presAssocID="{A014A452-5583-441E-BC52-54B684126173}" presName="negativeSpace" presStyleCnt="0"/>
      <dgm:spPr/>
    </dgm:pt>
    <dgm:pt modelId="{7F9CF543-630D-4D60-A8A8-CAAF3C2A53D5}" type="pres">
      <dgm:prSet presAssocID="{A014A452-5583-441E-BC52-54B684126173}" presName="childText" presStyleLbl="conFgAcc1" presStyleIdx="2" presStyleCnt="4">
        <dgm:presLayoutVars>
          <dgm:bulletEnabled val="1"/>
        </dgm:presLayoutVars>
      </dgm:prSet>
      <dgm:spPr/>
    </dgm:pt>
    <dgm:pt modelId="{9E3DEE6B-CB60-4C05-B42F-A7AA476D37BC}" type="pres">
      <dgm:prSet presAssocID="{B803D827-9A16-49E3-A8AF-EFD253F7EA27}" presName="spaceBetweenRectangles" presStyleCnt="0"/>
      <dgm:spPr/>
    </dgm:pt>
    <dgm:pt modelId="{7303A557-D696-4495-AF0B-3B212F35210F}" type="pres">
      <dgm:prSet presAssocID="{18B20232-854E-4A5B-8612-C56AE1BE4C00}" presName="parentLin" presStyleCnt="0"/>
      <dgm:spPr/>
    </dgm:pt>
    <dgm:pt modelId="{4F07DCD4-A099-4017-9F09-529608E8FE19}" type="pres">
      <dgm:prSet presAssocID="{18B20232-854E-4A5B-8612-C56AE1BE4C00}" presName="parentLeftMargin" presStyleLbl="node1" presStyleIdx="2" presStyleCnt="4"/>
      <dgm:spPr/>
    </dgm:pt>
    <dgm:pt modelId="{17DC8A3D-7DEE-47AE-BF2B-57AE408410FE}" type="pres">
      <dgm:prSet presAssocID="{18B20232-854E-4A5B-8612-C56AE1BE4C00}" presName="parentText" presStyleLbl="node1" presStyleIdx="3" presStyleCnt="4">
        <dgm:presLayoutVars>
          <dgm:chMax val="0"/>
          <dgm:bulletEnabled val="1"/>
        </dgm:presLayoutVars>
      </dgm:prSet>
      <dgm:spPr/>
    </dgm:pt>
    <dgm:pt modelId="{083CD4D7-7ACD-4E3F-9EEC-D75BB70037D0}" type="pres">
      <dgm:prSet presAssocID="{18B20232-854E-4A5B-8612-C56AE1BE4C00}" presName="negativeSpace" presStyleCnt="0"/>
      <dgm:spPr/>
    </dgm:pt>
    <dgm:pt modelId="{7D007903-BCE5-4717-B7B4-4A57BE5745AB}" type="pres">
      <dgm:prSet presAssocID="{18B20232-854E-4A5B-8612-C56AE1BE4C00}" presName="childText" presStyleLbl="conFgAcc1" presStyleIdx="3" presStyleCnt="4">
        <dgm:presLayoutVars>
          <dgm:bulletEnabled val="1"/>
        </dgm:presLayoutVars>
      </dgm:prSet>
      <dgm:spPr/>
    </dgm:pt>
  </dgm:ptLst>
  <dgm:cxnLst>
    <dgm:cxn modelId="{8C8E2103-3C07-41AD-B434-D8792F9817CD}" type="presOf" srcId="{A014A452-5583-441E-BC52-54B684126173}" destId="{E3C08C02-AD50-4C71-BFE8-5C6ED47DEC1C}" srcOrd="1" destOrd="0" presId="urn:microsoft.com/office/officeart/2005/8/layout/list1"/>
    <dgm:cxn modelId="{A900A809-84D2-4009-BB74-DF96D66D1F07}" type="presOf" srcId="{F284B68B-E588-497E-BAA8-BE4B8991B225}" destId="{1B4C0E5B-3CE8-4028-B35F-3CCA492DF81A}" srcOrd="0" destOrd="2" presId="urn:microsoft.com/office/officeart/2005/8/layout/list1"/>
    <dgm:cxn modelId="{74837012-0009-4868-B57B-CF8B542D3E8C}" type="presOf" srcId="{693FE598-18C9-4EB9-9AB8-656624DC4DA4}" destId="{BA45347C-E34B-487C-865F-389E6ABF70E7}" srcOrd="1" destOrd="0" presId="urn:microsoft.com/office/officeart/2005/8/layout/list1"/>
    <dgm:cxn modelId="{DA750519-DDB1-4653-8B49-D24A2AA7531F}" type="presOf" srcId="{A014A452-5583-441E-BC52-54B684126173}" destId="{EDA44678-C324-4CDD-9657-C3C30A75151E}" srcOrd="0" destOrd="0" presId="urn:microsoft.com/office/officeart/2005/8/layout/list1"/>
    <dgm:cxn modelId="{68577022-ECDC-44D9-9BC8-E13D85D7E65D}" type="presOf" srcId="{18B20232-854E-4A5B-8612-C56AE1BE4C00}" destId="{17DC8A3D-7DEE-47AE-BF2B-57AE408410FE}" srcOrd="1" destOrd="0" presId="urn:microsoft.com/office/officeart/2005/8/layout/list1"/>
    <dgm:cxn modelId="{B1FF512B-D01A-44F6-969E-94E81A2B2A6F}" srcId="{AB9B2CA6-27D1-47B0-B81E-15BA265F40ED}" destId="{27EB7ED9-4213-420F-AE55-F773023352C9}" srcOrd="0" destOrd="0" parTransId="{7DDB8482-39AE-4821-A4C5-8322B9C3E5CF}" sibTransId="{B1600B54-F30E-4737-A727-FBD1EA797AFF}"/>
    <dgm:cxn modelId="{EAF06139-4996-442A-9F2A-828DA0BCD0B5}" type="presOf" srcId="{27EB7ED9-4213-420F-AE55-F773023352C9}" destId="{148AE6B3-CB25-4155-9F6B-C02F493446EA}" srcOrd="0" destOrd="0" presId="urn:microsoft.com/office/officeart/2005/8/layout/list1"/>
    <dgm:cxn modelId="{D191EE60-CE75-4A55-9B72-7692A5567D5A}" type="presOf" srcId="{6EB00A2C-B237-4664-B2D2-5448CE01E7CF}" destId="{1B4C0E5B-3CE8-4028-B35F-3CCA492DF81A}" srcOrd="0" destOrd="1" presId="urn:microsoft.com/office/officeart/2005/8/layout/list1"/>
    <dgm:cxn modelId="{7C79464B-D229-4A79-B78E-A071D2BA8460}" srcId="{693FE598-18C9-4EB9-9AB8-656624DC4DA4}" destId="{C65060F9-DF9C-4A9E-9DAE-AA560D18DAB0}" srcOrd="3" destOrd="0" parTransId="{801278D4-8C83-4601-8128-D13E2D3AD66E}" sibTransId="{C988E4B3-9032-4328-B1DB-0551DFEC9C51}"/>
    <dgm:cxn modelId="{8E429852-324F-48AF-A68F-901CEF414D3E}" type="presOf" srcId="{AB9B2CA6-27D1-47B0-B81E-15BA265F40ED}" destId="{AB70684A-663F-43BB-95E7-5BDC5687EFE1}" srcOrd="0" destOrd="0" presId="urn:microsoft.com/office/officeart/2005/8/layout/list1"/>
    <dgm:cxn modelId="{4238B752-887F-4DE5-AC32-A740E8BAED6B}" type="presOf" srcId="{EA17DCDE-08F4-408E-ABB1-749989C4C215}" destId="{1B4C0E5B-3CE8-4028-B35F-3CCA492DF81A}" srcOrd="0" destOrd="0" presId="urn:microsoft.com/office/officeart/2005/8/layout/list1"/>
    <dgm:cxn modelId="{FE8DC675-C761-44D2-9A38-90F5663079B8}" type="presOf" srcId="{C65060F9-DF9C-4A9E-9DAE-AA560D18DAB0}" destId="{1B4C0E5B-3CE8-4028-B35F-3CCA492DF81A}" srcOrd="0" destOrd="3" presId="urn:microsoft.com/office/officeart/2005/8/layout/list1"/>
    <dgm:cxn modelId="{A08C217B-B605-4FAB-9658-BBE14D1377ED}" srcId="{AB9B2CA6-27D1-47B0-B81E-15BA265F40ED}" destId="{A014A452-5583-441E-BC52-54B684126173}" srcOrd="2" destOrd="0" parTransId="{5B38B81F-7480-4DCD-B7EC-691596DFB149}" sibTransId="{B803D827-9A16-49E3-A8AF-EFD253F7EA27}"/>
    <dgm:cxn modelId="{BE6C6884-E8B3-4564-8498-DF0D45CBD58C}" srcId="{693FE598-18C9-4EB9-9AB8-656624DC4DA4}" destId="{EA17DCDE-08F4-408E-ABB1-749989C4C215}" srcOrd="0" destOrd="0" parTransId="{BB856ECC-41AB-4358-8DB3-7BCE9504A20B}" sibTransId="{C9F95DD9-1E84-45ED-B2A9-B24F845CD27E}"/>
    <dgm:cxn modelId="{EBCA27B0-E761-4C2A-8B96-30A4A3CCE020}" type="presOf" srcId="{27EB7ED9-4213-420F-AE55-F773023352C9}" destId="{17226E3F-866D-4F9A-9E00-6E7272358C3E}" srcOrd="1" destOrd="0" presId="urn:microsoft.com/office/officeart/2005/8/layout/list1"/>
    <dgm:cxn modelId="{9C9DA6B3-A377-46D3-BCF4-385C6D3CDF36}" srcId="{693FE598-18C9-4EB9-9AB8-656624DC4DA4}" destId="{6EB00A2C-B237-4664-B2D2-5448CE01E7CF}" srcOrd="1" destOrd="0" parTransId="{BCBEBA3D-D66F-43E1-AA2E-673250DF8F4A}" sibTransId="{ACFA2997-3823-4A09-8D40-86CA0E9F14AA}"/>
    <dgm:cxn modelId="{D07FF7B8-E08E-4B60-A622-8D7895BAA383}" type="presOf" srcId="{693FE598-18C9-4EB9-9AB8-656624DC4DA4}" destId="{82B09DD5-129E-4D53-A87B-B335F5E95619}" srcOrd="0" destOrd="0" presId="urn:microsoft.com/office/officeart/2005/8/layout/list1"/>
    <dgm:cxn modelId="{D73835C1-10B3-4C83-A0D1-170EA7C72527}" srcId="{AB9B2CA6-27D1-47B0-B81E-15BA265F40ED}" destId="{18B20232-854E-4A5B-8612-C56AE1BE4C00}" srcOrd="3" destOrd="0" parTransId="{D4238E7E-9C40-4D58-84EA-E9F363158CEC}" sibTransId="{A3BDACA3-A869-46C3-A228-7F2E6870F794}"/>
    <dgm:cxn modelId="{348737C1-FF3D-46F7-8A7B-2BA1A210C7F8}" type="presOf" srcId="{18B20232-854E-4A5B-8612-C56AE1BE4C00}" destId="{4F07DCD4-A099-4017-9F09-529608E8FE19}" srcOrd="0" destOrd="0" presId="urn:microsoft.com/office/officeart/2005/8/layout/list1"/>
    <dgm:cxn modelId="{D71CC0C1-68BB-4AE6-9FCE-55CFEE10F74B}" srcId="{693FE598-18C9-4EB9-9AB8-656624DC4DA4}" destId="{F284B68B-E588-497E-BAA8-BE4B8991B225}" srcOrd="2" destOrd="0" parTransId="{1E287A0E-7515-41DD-8275-E3321A297CA6}" sibTransId="{2EEA7BCE-E794-4D9C-85A0-B77BA823C258}"/>
    <dgm:cxn modelId="{4B6B91D0-321B-48B1-B7F6-25B5561F9E4F}" srcId="{AB9B2CA6-27D1-47B0-B81E-15BA265F40ED}" destId="{693FE598-18C9-4EB9-9AB8-656624DC4DA4}" srcOrd="1" destOrd="0" parTransId="{E625D2DD-D84E-4FB5-8952-6E551D20C299}" sibTransId="{94B75A16-F231-4263-9A93-05608C97492D}"/>
    <dgm:cxn modelId="{52C7FBFA-F82D-4B91-9154-9148B5B1CBC2}" type="presParOf" srcId="{AB70684A-663F-43BB-95E7-5BDC5687EFE1}" destId="{4B9F8844-08BC-449A-B32C-EFC766FFB3A7}" srcOrd="0" destOrd="0" presId="urn:microsoft.com/office/officeart/2005/8/layout/list1"/>
    <dgm:cxn modelId="{00B6A0D1-5EA2-4417-927C-1A548C553854}" type="presParOf" srcId="{4B9F8844-08BC-449A-B32C-EFC766FFB3A7}" destId="{148AE6B3-CB25-4155-9F6B-C02F493446EA}" srcOrd="0" destOrd="0" presId="urn:microsoft.com/office/officeart/2005/8/layout/list1"/>
    <dgm:cxn modelId="{EBDC062F-047E-44FE-8AA0-16B999985242}" type="presParOf" srcId="{4B9F8844-08BC-449A-B32C-EFC766FFB3A7}" destId="{17226E3F-866D-4F9A-9E00-6E7272358C3E}" srcOrd="1" destOrd="0" presId="urn:microsoft.com/office/officeart/2005/8/layout/list1"/>
    <dgm:cxn modelId="{ABFDEDAF-F9BC-4571-A3DC-1AB772918CBC}" type="presParOf" srcId="{AB70684A-663F-43BB-95E7-5BDC5687EFE1}" destId="{B0EB47E3-C94D-4571-9DAE-1EF1C2291CBF}" srcOrd="1" destOrd="0" presId="urn:microsoft.com/office/officeart/2005/8/layout/list1"/>
    <dgm:cxn modelId="{2269883D-5532-4093-826C-62C278EC8199}" type="presParOf" srcId="{AB70684A-663F-43BB-95E7-5BDC5687EFE1}" destId="{4DC5EF8D-1B7E-42DE-B07D-6BB030A5F6A2}" srcOrd="2" destOrd="0" presId="urn:microsoft.com/office/officeart/2005/8/layout/list1"/>
    <dgm:cxn modelId="{8C683092-99B9-442C-8A39-BA7E8ED98BD4}" type="presParOf" srcId="{AB70684A-663F-43BB-95E7-5BDC5687EFE1}" destId="{598DE25A-4516-4C62-AD42-702DC5AA3FDA}" srcOrd="3" destOrd="0" presId="urn:microsoft.com/office/officeart/2005/8/layout/list1"/>
    <dgm:cxn modelId="{179538E8-F713-4A97-A917-B1699ED92ABD}" type="presParOf" srcId="{AB70684A-663F-43BB-95E7-5BDC5687EFE1}" destId="{6642ACB3-4301-489A-B6E8-04195DBD633A}" srcOrd="4" destOrd="0" presId="urn:microsoft.com/office/officeart/2005/8/layout/list1"/>
    <dgm:cxn modelId="{F247B06C-DB0A-43BA-8E3E-3946A07D5659}" type="presParOf" srcId="{6642ACB3-4301-489A-B6E8-04195DBD633A}" destId="{82B09DD5-129E-4D53-A87B-B335F5E95619}" srcOrd="0" destOrd="0" presId="urn:microsoft.com/office/officeart/2005/8/layout/list1"/>
    <dgm:cxn modelId="{5C5AA529-E458-45D8-8B00-A238CD494602}" type="presParOf" srcId="{6642ACB3-4301-489A-B6E8-04195DBD633A}" destId="{BA45347C-E34B-487C-865F-389E6ABF70E7}" srcOrd="1" destOrd="0" presId="urn:microsoft.com/office/officeart/2005/8/layout/list1"/>
    <dgm:cxn modelId="{EA91C763-D099-402C-8032-E13063B9C37F}" type="presParOf" srcId="{AB70684A-663F-43BB-95E7-5BDC5687EFE1}" destId="{1FF359AB-0722-4A66-8762-9F40F0CAC680}" srcOrd="5" destOrd="0" presId="urn:microsoft.com/office/officeart/2005/8/layout/list1"/>
    <dgm:cxn modelId="{09F7B5D3-F092-4928-B433-200DB1B4EFA4}" type="presParOf" srcId="{AB70684A-663F-43BB-95E7-5BDC5687EFE1}" destId="{1B4C0E5B-3CE8-4028-B35F-3CCA492DF81A}" srcOrd="6" destOrd="0" presId="urn:microsoft.com/office/officeart/2005/8/layout/list1"/>
    <dgm:cxn modelId="{8E352059-814B-4670-8E4C-2BE736E30BC2}" type="presParOf" srcId="{AB70684A-663F-43BB-95E7-5BDC5687EFE1}" destId="{3339C0B3-0684-4935-A2EB-DC39360DEE2C}" srcOrd="7" destOrd="0" presId="urn:microsoft.com/office/officeart/2005/8/layout/list1"/>
    <dgm:cxn modelId="{D8E96ECA-6073-46B0-92D4-81DDC0A6C808}" type="presParOf" srcId="{AB70684A-663F-43BB-95E7-5BDC5687EFE1}" destId="{79F99423-59CF-4F12-BEEA-956674C1682A}" srcOrd="8" destOrd="0" presId="urn:microsoft.com/office/officeart/2005/8/layout/list1"/>
    <dgm:cxn modelId="{6A8F8A3C-48F7-4A1A-B13F-08E129C55162}" type="presParOf" srcId="{79F99423-59CF-4F12-BEEA-956674C1682A}" destId="{EDA44678-C324-4CDD-9657-C3C30A75151E}" srcOrd="0" destOrd="0" presId="urn:microsoft.com/office/officeart/2005/8/layout/list1"/>
    <dgm:cxn modelId="{25E21F5A-4B4D-410A-825A-4A674F161BE9}" type="presParOf" srcId="{79F99423-59CF-4F12-BEEA-956674C1682A}" destId="{E3C08C02-AD50-4C71-BFE8-5C6ED47DEC1C}" srcOrd="1" destOrd="0" presId="urn:microsoft.com/office/officeart/2005/8/layout/list1"/>
    <dgm:cxn modelId="{2AE8609C-45F0-4B09-AC94-72ACC3BEAEC5}" type="presParOf" srcId="{AB70684A-663F-43BB-95E7-5BDC5687EFE1}" destId="{DB4D27FD-8D83-448F-8877-96266ADE63ED}" srcOrd="9" destOrd="0" presId="urn:microsoft.com/office/officeart/2005/8/layout/list1"/>
    <dgm:cxn modelId="{6140D2BC-B445-4182-81A2-1ED75B9B93FD}" type="presParOf" srcId="{AB70684A-663F-43BB-95E7-5BDC5687EFE1}" destId="{7F9CF543-630D-4D60-A8A8-CAAF3C2A53D5}" srcOrd="10" destOrd="0" presId="urn:microsoft.com/office/officeart/2005/8/layout/list1"/>
    <dgm:cxn modelId="{B80AD150-8DDE-4154-8F2E-76C0F2F7A6D2}" type="presParOf" srcId="{AB70684A-663F-43BB-95E7-5BDC5687EFE1}" destId="{9E3DEE6B-CB60-4C05-B42F-A7AA476D37BC}" srcOrd="11" destOrd="0" presId="urn:microsoft.com/office/officeart/2005/8/layout/list1"/>
    <dgm:cxn modelId="{E0C41BCE-D90E-463C-9B36-50339A2F69B5}" type="presParOf" srcId="{AB70684A-663F-43BB-95E7-5BDC5687EFE1}" destId="{7303A557-D696-4495-AF0B-3B212F35210F}" srcOrd="12" destOrd="0" presId="urn:microsoft.com/office/officeart/2005/8/layout/list1"/>
    <dgm:cxn modelId="{A05BFA84-D93B-4073-A602-67EA7981C62E}" type="presParOf" srcId="{7303A557-D696-4495-AF0B-3B212F35210F}" destId="{4F07DCD4-A099-4017-9F09-529608E8FE19}" srcOrd="0" destOrd="0" presId="urn:microsoft.com/office/officeart/2005/8/layout/list1"/>
    <dgm:cxn modelId="{28E01E9F-6CE0-41B6-A49A-24BD86F19F86}" type="presParOf" srcId="{7303A557-D696-4495-AF0B-3B212F35210F}" destId="{17DC8A3D-7DEE-47AE-BF2B-57AE408410FE}" srcOrd="1" destOrd="0" presId="urn:microsoft.com/office/officeart/2005/8/layout/list1"/>
    <dgm:cxn modelId="{7A54D43B-1619-49CD-9C22-35593B71A202}" type="presParOf" srcId="{AB70684A-663F-43BB-95E7-5BDC5687EFE1}" destId="{083CD4D7-7ACD-4E3F-9EEC-D75BB70037D0}" srcOrd="13" destOrd="0" presId="urn:microsoft.com/office/officeart/2005/8/layout/list1"/>
    <dgm:cxn modelId="{E403A6C6-3EF2-4487-91F5-F4F769668B73}" type="presParOf" srcId="{AB70684A-663F-43BB-95E7-5BDC5687EFE1}" destId="{7D007903-BCE5-4717-B7B4-4A57BE5745AB}"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75B1C9-74E4-4F77-841B-47BFE39BB20D}">
      <dsp:nvSpPr>
        <dsp:cNvPr id="0" name=""/>
        <dsp:cNvSpPr/>
      </dsp:nvSpPr>
      <dsp:spPr>
        <a:xfrm>
          <a:off x="0" y="2084973"/>
          <a:ext cx="7723500" cy="1367968"/>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US" sz="2600" b="1" kern="1200"/>
            <a:t>Children’s Officer</a:t>
          </a:r>
          <a:endParaRPr lang="en-US" sz="2600" kern="1200"/>
        </a:p>
      </dsp:txBody>
      <dsp:txXfrm>
        <a:off x="0" y="2084973"/>
        <a:ext cx="7723500" cy="738702"/>
      </dsp:txXfrm>
    </dsp:sp>
    <dsp:sp modelId="{F0117869-C63E-4130-BEB1-13EBEE98FB8D}">
      <dsp:nvSpPr>
        <dsp:cNvPr id="0" name=""/>
        <dsp:cNvSpPr/>
      </dsp:nvSpPr>
      <dsp:spPr>
        <a:xfrm>
          <a:off x="942" y="2796317"/>
          <a:ext cx="1103087" cy="62926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t>Introduction to Access NI Vetting on Foireann</a:t>
          </a:r>
        </a:p>
      </dsp:txBody>
      <dsp:txXfrm>
        <a:off x="942" y="2796317"/>
        <a:ext cx="1103087" cy="629265"/>
      </dsp:txXfrm>
    </dsp:sp>
    <dsp:sp modelId="{D3728270-A068-4306-8509-95A9937B906A}">
      <dsp:nvSpPr>
        <dsp:cNvPr id="0" name=""/>
        <dsp:cNvSpPr/>
      </dsp:nvSpPr>
      <dsp:spPr>
        <a:xfrm>
          <a:off x="1104030" y="2796317"/>
          <a:ext cx="1103087" cy="62926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t>Creating an Account</a:t>
          </a:r>
        </a:p>
      </dsp:txBody>
      <dsp:txXfrm>
        <a:off x="1104030" y="2796317"/>
        <a:ext cx="1103087" cy="629265"/>
      </dsp:txXfrm>
    </dsp:sp>
    <dsp:sp modelId="{CF86F8CB-E8EF-4DA9-86E1-082DAE4EA17E}">
      <dsp:nvSpPr>
        <dsp:cNvPr id="0" name=""/>
        <dsp:cNvSpPr/>
      </dsp:nvSpPr>
      <dsp:spPr>
        <a:xfrm>
          <a:off x="2207118" y="2796317"/>
          <a:ext cx="1103087" cy="62926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t>The Role of Children’s Officer</a:t>
          </a:r>
        </a:p>
      </dsp:txBody>
      <dsp:txXfrm>
        <a:off x="2207118" y="2796317"/>
        <a:ext cx="1103087" cy="629265"/>
      </dsp:txXfrm>
    </dsp:sp>
    <dsp:sp modelId="{9DA0E7E5-CA76-4D51-87CF-0D3B221B3BE2}">
      <dsp:nvSpPr>
        <dsp:cNvPr id="0" name=""/>
        <dsp:cNvSpPr/>
      </dsp:nvSpPr>
      <dsp:spPr>
        <a:xfrm>
          <a:off x="3310206" y="2796317"/>
          <a:ext cx="1103087" cy="62926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t>Vetting Admin Access</a:t>
          </a:r>
        </a:p>
      </dsp:txBody>
      <dsp:txXfrm>
        <a:off x="3310206" y="2796317"/>
        <a:ext cx="1103087" cy="629265"/>
      </dsp:txXfrm>
    </dsp:sp>
    <dsp:sp modelId="{332EA963-0F8C-497A-99FF-E732A1687752}">
      <dsp:nvSpPr>
        <dsp:cNvPr id="0" name=""/>
        <dsp:cNvSpPr/>
      </dsp:nvSpPr>
      <dsp:spPr>
        <a:xfrm>
          <a:off x="4413293" y="2796317"/>
          <a:ext cx="1103087" cy="62926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t>Reviewing and approving/rejecting applications</a:t>
          </a:r>
        </a:p>
      </dsp:txBody>
      <dsp:txXfrm>
        <a:off x="4413293" y="2796317"/>
        <a:ext cx="1103087" cy="629265"/>
      </dsp:txXfrm>
    </dsp:sp>
    <dsp:sp modelId="{40A8B425-F725-4ECF-A6F9-961A63D61AF4}">
      <dsp:nvSpPr>
        <dsp:cNvPr id="0" name=""/>
        <dsp:cNvSpPr/>
      </dsp:nvSpPr>
      <dsp:spPr>
        <a:xfrm>
          <a:off x="5516381" y="2796317"/>
          <a:ext cx="1103087" cy="62926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t>Cancelling an application</a:t>
          </a:r>
        </a:p>
      </dsp:txBody>
      <dsp:txXfrm>
        <a:off x="5516381" y="2796317"/>
        <a:ext cx="1103087" cy="629265"/>
      </dsp:txXfrm>
    </dsp:sp>
    <dsp:sp modelId="{E77551D6-D1E0-47AA-BA98-73067DE67320}">
      <dsp:nvSpPr>
        <dsp:cNvPr id="0" name=""/>
        <dsp:cNvSpPr/>
      </dsp:nvSpPr>
      <dsp:spPr>
        <a:xfrm>
          <a:off x="6619469" y="2796317"/>
          <a:ext cx="1103087" cy="62926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t>Member certificate report</a:t>
          </a:r>
        </a:p>
      </dsp:txBody>
      <dsp:txXfrm>
        <a:off x="6619469" y="2796317"/>
        <a:ext cx="1103087" cy="629265"/>
      </dsp:txXfrm>
    </dsp:sp>
    <dsp:sp modelId="{D65598CA-3DCA-4722-9E3A-3DC3D0C0FB92}">
      <dsp:nvSpPr>
        <dsp:cNvPr id="0" name=""/>
        <dsp:cNvSpPr/>
      </dsp:nvSpPr>
      <dsp:spPr>
        <a:xfrm rot="10800000">
          <a:off x="0" y="1557"/>
          <a:ext cx="7723500" cy="2103935"/>
        </a:xfrm>
        <a:prstGeom prst="upArrowCallou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IE" sz="2600" kern="1200"/>
            <a:t>What we will cover in the webinar:</a:t>
          </a:r>
          <a:endParaRPr lang="en-US" sz="2600" kern="1200"/>
        </a:p>
      </dsp:txBody>
      <dsp:txXfrm rot="10800000">
        <a:off x="0" y="1557"/>
        <a:ext cx="7723500" cy="13670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01E34-60E6-4054-BC5A-201F2E3DB0CB}">
      <dsp:nvSpPr>
        <dsp:cNvPr id="0" name=""/>
        <dsp:cNvSpPr/>
      </dsp:nvSpPr>
      <dsp:spPr>
        <a:xfrm>
          <a:off x="0" y="2084973"/>
          <a:ext cx="7723500" cy="1367968"/>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US" sz="2600" b="1" kern="1200"/>
            <a:t>Applicant</a:t>
          </a:r>
          <a:endParaRPr lang="en-US" sz="2600" kern="1200"/>
        </a:p>
      </dsp:txBody>
      <dsp:txXfrm>
        <a:off x="0" y="2084973"/>
        <a:ext cx="7723500" cy="738702"/>
      </dsp:txXfrm>
    </dsp:sp>
    <dsp:sp modelId="{E979C66A-F257-4BFB-B463-B290708E6270}">
      <dsp:nvSpPr>
        <dsp:cNvPr id="0" name=""/>
        <dsp:cNvSpPr/>
      </dsp:nvSpPr>
      <dsp:spPr>
        <a:xfrm>
          <a:off x="0" y="2796317"/>
          <a:ext cx="3861750" cy="62926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en-US" sz="2100" kern="1200"/>
            <a:t>Applying for Access NI Vetting</a:t>
          </a:r>
        </a:p>
      </dsp:txBody>
      <dsp:txXfrm>
        <a:off x="0" y="2796317"/>
        <a:ext cx="3861750" cy="629265"/>
      </dsp:txXfrm>
    </dsp:sp>
    <dsp:sp modelId="{56D3CEF0-7615-4CA9-8FBC-A1CA34BA79B5}">
      <dsp:nvSpPr>
        <dsp:cNvPr id="0" name=""/>
        <dsp:cNvSpPr/>
      </dsp:nvSpPr>
      <dsp:spPr>
        <a:xfrm>
          <a:off x="3861750" y="2796317"/>
          <a:ext cx="3861750" cy="62926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en-US" sz="2100" kern="1200"/>
            <a:t>Cancelling a Vetting Application</a:t>
          </a:r>
        </a:p>
      </dsp:txBody>
      <dsp:txXfrm>
        <a:off x="3861750" y="2796317"/>
        <a:ext cx="3861750" cy="629265"/>
      </dsp:txXfrm>
    </dsp:sp>
    <dsp:sp modelId="{2FE42942-D760-4527-9E7B-C076B6DF4181}">
      <dsp:nvSpPr>
        <dsp:cNvPr id="0" name=""/>
        <dsp:cNvSpPr/>
      </dsp:nvSpPr>
      <dsp:spPr>
        <a:xfrm rot="10800000">
          <a:off x="0" y="1557"/>
          <a:ext cx="7723500" cy="2103935"/>
        </a:xfrm>
        <a:prstGeom prst="upArrowCallou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IE" sz="2600" kern="1200"/>
            <a:t>What we will cover in the webinar:</a:t>
          </a:r>
          <a:endParaRPr lang="en-US" sz="2600" kern="1200"/>
        </a:p>
      </dsp:txBody>
      <dsp:txXfrm rot="10800000">
        <a:off x="0" y="1557"/>
        <a:ext cx="7723500" cy="13670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44E02B-234D-400B-9A28-08EEF4A30BD3}">
      <dsp:nvSpPr>
        <dsp:cNvPr id="0" name=""/>
        <dsp:cNvSpPr/>
      </dsp:nvSpPr>
      <dsp:spPr>
        <a:xfrm>
          <a:off x="0" y="2698"/>
          <a:ext cx="7723500" cy="57485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E4D3F2-48D1-4592-B39F-EB3B6570303E}">
      <dsp:nvSpPr>
        <dsp:cNvPr id="0" name=""/>
        <dsp:cNvSpPr/>
      </dsp:nvSpPr>
      <dsp:spPr>
        <a:xfrm>
          <a:off x="173892" y="132040"/>
          <a:ext cx="316167" cy="31616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F76C62B-C3F2-4BE2-85C0-ADD4E9C67C76}">
      <dsp:nvSpPr>
        <dsp:cNvPr id="0" name=""/>
        <dsp:cNvSpPr/>
      </dsp:nvSpPr>
      <dsp:spPr>
        <a:xfrm>
          <a:off x="663952" y="2698"/>
          <a:ext cx="7059547" cy="574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838" tIns="60838" rIns="60838" bIns="60838" numCol="1" spcCol="1270" anchor="ctr" anchorCtr="0">
          <a:noAutofit/>
        </a:bodyPr>
        <a:lstStyle/>
        <a:p>
          <a:pPr marL="0" lvl="0" indent="0" algn="l" defTabSz="755650">
            <a:lnSpc>
              <a:spcPct val="90000"/>
            </a:lnSpc>
            <a:spcBef>
              <a:spcPct val="0"/>
            </a:spcBef>
            <a:spcAft>
              <a:spcPct val="35000"/>
            </a:spcAft>
            <a:buNone/>
          </a:pPr>
          <a:r>
            <a:rPr lang="en-IE" sz="1700" b="0" i="0" kern="1200" dirty="0">
              <a:latin typeface="Arial"/>
            </a:rPr>
            <a:t>Applicant</a:t>
          </a:r>
          <a:r>
            <a:rPr lang="en-IE" sz="1700" b="0" i="0" kern="1200" dirty="0"/>
            <a:t> completes Access NI enhanced Disclosure Application via NI Direct Account and receives their 10-digit Access NI reference number.</a:t>
          </a:r>
          <a:endParaRPr lang="en-US" sz="1700" kern="1200" dirty="0"/>
        </a:p>
      </dsp:txBody>
      <dsp:txXfrm>
        <a:off x="663952" y="2698"/>
        <a:ext cx="7059547" cy="574850"/>
      </dsp:txXfrm>
    </dsp:sp>
    <dsp:sp modelId="{F73C98D5-48A5-4AD8-A2CC-C56539E061F6}">
      <dsp:nvSpPr>
        <dsp:cNvPr id="0" name=""/>
        <dsp:cNvSpPr/>
      </dsp:nvSpPr>
      <dsp:spPr>
        <a:xfrm>
          <a:off x="0" y="721261"/>
          <a:ext cx="7723500" cy="57485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15DAAD-1D34-40EE-8931-4C077974A234}">
      <dsp:nvSpPr>
        <dsp:cNvPr id="0" name=""/>
        <dsp:cNvSpPr/>
      </dsp:nvSpPr>
      <dsp:spPr>
        <a:xfrm>
          <a:off x="173892" y="850603"/>
          <a:ext cx="316167" cy="31616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3CAA3BB-34A4-457D-B14F-A374D20E67E5}">
      <dsp:nvSpPr>
        <dsp:cNvPr id="0" name=""/>
        <dsp:cNvSpPr/>
      </dsp:nvSpPr>
      <dsp:spPr>
        <a:xfrm>
          <a:off x="663952" y="721261"/>
          <a:ext cx="7059547" cy="574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838" tIns="60838" rIns="60838" bIns="60838" numCol="1" spcCol="1270" anchor="ctr" anchorCtr="0">
          <a:noAutofit/>
        </a:bodyPr>
        <a:lstStyle/>
        <a:p>
          <a:pPr marL="0" lvl="0" indent="0" algn="l" defTabSz="755650">
            <a:lnSpc>
              <a:spcPct val="90000"/>
            </a:lnSpc>
            <a:spcBef>
              <a:spcPct val="0"/>
            </a:spcBef>
            <a:spcAft>
              <a:spcPct val="35000"/>
            </a:spcAft>
            <a:buNone/>
          </a:pPr>
          <a:r>
            <a:rPr lang="en-IE" sz="1700" b="0" i="0" kern="1200" dirty="0"/>
            <a:t>Applicant uploads their ID documents to </a:t>
          </a:r>
          <a:r>
            <a:rPr lang="en-IE" sz="1700" b="0" i="0" kern="1200" dirty="0" err="1"/>
            <a:t>Foireann</a:t>
          </a:r>
          <a:r>
            <a:rPr lang="en-IE" sz="1700" b="0" i="0" kern="1200" dirty="0"/>
            <a:t>.</a:t>
          </a:r>
          <a:endParaRPr lang="en-US" sz="1700" kern="1200" dirty="0"/>
        </a:p>
      </dsp:txBody>
      <dsp:txXfrm>
        <a:off x="663952" y="721261"/>
        <a:ext cx="7059547" cy="574850"/>
      </dsp:txXfrm>
    </dsp:sp>
    <dsp:sp modelId="{4AC17BFF-F98B-44CE-8303-ABA1C5E6364B}">
      <dsp:nvSpPr>
        <dsp:cNvPr id="0" name=""/>
        <dsp:cNvSpPr/>
      </dsp:nvSpPr>
      <dsp:spPr>
        <a:xfrm>
          <a:off x="0" y="1439824"/>
          <a:ext cx="7723500" cy="57485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EC38EA-F712-46A6-9618-CCEB0A42C2AB}">
      <dsp:nvSpPr>
        <dsp:cNvPr id="0" name=""/>
        <dsp:cNvSpPr/>
      </dsp:nvSpPr>
      <dsp:spPr>
        <a:xfrm>
          <a:off x="173892" y="1569166"/>
          <a:ext cx="316167" cy="31616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15FBDF9-8B92-4E71-8F5B-3C6642258C95}">
      <dsp:nvSpPr>
        <dsp:cNvPr id="0" name=""/>
        <dsp:cNvSpPr/>
      </dsp:nvSpPr>
      <dsp:spPr>
        <a:xfrm>
          <a:off x="663952" y="1439824"/>
          <a:ext cx="7059547" cy="574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838" tIns="60838" rIns="60838" bIns="60838" numCol="1" spcCol="1270" anchor="ctr" anchorCtr="0">
          <a:noAutofit/>
        </a:bodyPr>
        <a:lstStyle/>
        <a:p>
          <a:pPr marL="0" lvl="0" indent="0" algn="l" defTabSz="755650">
            <a:lnSpc>
              <a:spcPct val="90000"/>
            </a:lnSpc>
            <a:spcBef>
              <a:spcPct val="0"/>
            </a:spcBef>
            <a:spcAft>
              <a:spcPct val="35000"/>
            </a:spcAft>
            <a:buNone/>
          </a:pPr>
          <a:r>
            <a:rPr lang="en-IE" sz="1700" b="0" i="0" kern="1200" dirty="0"/>
            <a:t>Club Children’s Officer verifies Applicant ID Documents on </a:t>
          </a:r>
          <a:r>
            <a:rPr lang="en-IE" sz="1700" b="0" i="0" kern="1200" dirty="0" err="1"/>
            <a:t>Foireann</a:t>
          </a:r>
          <a:endParaRPr lang="en-US" sz="1700" kern="1200" dirty="0" err="1"/>
        </a:p>
      </dsp:txBody>
      <dsp:txXfrm>
        <a:off x="663952" y="1439824"/>
        <a:ext cx="7059547" cy="574850"/>
      </dsp:txXfrm>
    </dsp:sp>
    <dsp:sp modelId="{170DFD3B-1217-4CE3-A4D9-14D0AAFCE1B8}">
      <dsp:nvSpPr>
        <dsp:cNvPr id="0" name=""/>
        <dsp:cNvSpPr/>
      </dsp:nvSpPr>
      <dsp:spPr>
        <a:xfrm>
          <a:off x="0" y="2158387"/>
          <a:ext cx="7723500" cy="57485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AD7C49-C527-48FC-A709-A16DB610161B}">
      <dsp:nvSpPr>
        <dsp:cNvPr id="0" name=""/>
        <dsp:cNvSpPr/>
      </dsp:nvSpPr>
      <dsp:spPr>
        <a:xfrm>
          <a:off x="173892" y="2287729"/>
          <a:ext cx="316167" cy="31616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530CE7B-3E65-4B41-874B-5D522035523A}">
      <dsp:nvSpPr>
        <dsp:cNvPr id="0" name=""/>
        <dsp:cNvSpPr/>
      </dsp:nvSpPr>
      <dsp:spPr>
        <a:xfrm>
          <a:off x="663952" y="2158387"/>
          <a:ext cx="7059547" cy="574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838" tIns="60838" rIns="60838" bIns="60838" numCol="1" spcCol="1270" anchor="ctr" anchorCtr="0">
          <a:noAutofit/>
        </a:bodyPr>
        <a:lstStyle/>
        <a:p>
          <a:pPr marL="0" lvl="0" indent="0" algn="l" defTabSz="755650">
            <a:lnSpc>
              <a:spcPct val="90000"/>
            </a:lnSpc>
            <a:spcBef>
              <a:spcPct val="0"/>
            </a:spcBef>
            <a:spcAft>
              <a:spcPct val="35000"/>
            </a:spcAft>
            <a:buNone/>
          </a:pPr>
          <a:r>
            <a:rPr lang="en-IE" sz="1700" b="0" i="0" kern="1200" dirty="0"/>
            <a:t>Ulster GAA approve the form and the ID and send to Access NI</a:t>
          </a:r>
          <a:endParaRPr lang="en-US" sz="1700" kern="1200" dirty="0"/>
        </a:p>
      </dsp:txBody>
      <dsp:txXfrm>
        <a:off x="663952" y="2158387"/>
        <a:ext cx="7059547" cy="574850"/>
      </dsp:txXfrm>
    </dsp:sp>
    <dsp:sp modelId="{6ADB1B5A-B699-49C3-8704-DA727EDF00A3}">
      <dsp:nvSpPr>
        <dsp:cNvPr id="0" name=""/>
        <dsp:cNvSpPr/>
      </dsp:nvSpPr>
      <dsp:spPr>
        <a:xfrm>
          <a:off x="0" y="2876950"/>
          <a:ext cx="7723500" cy="57485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6AAE40-0DB6-442E-830D-686C0E4752C9}">
      <dsp:nvSpPr>
        <dsp:cNvPr id="0" name=""/>
        <dsp:cNvSpPr/>
      </dsp:nvSpPr>
      <dsp:spPr>
        <a:xfrm>
          <a:off x="173892" y="3006292"/>
          <a:ext cx="316167" cy="31616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9881BB1-5355-45C2-8E35-57C17BA6EDF3}">
      <dsp:nvSpPr>
        <dsp:cNvPr id="0" name=""/>
        <dsp:cNvSpPr/>
      </dsp:nvSpPr>
      <dsp:spPr>
        <a:xfrm>
          <a:off x="663952" y="2876950"/>
          <a:ext cx="7059547" cy="574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838" tIns="60838" rIns="60838" bIns="60838" numCol="1" spcCol="1270" anchor="ctr" anchorCtr="0">
          <a:noAutofit/>
        </a:bodyPr>
        <a:lstStyle/>
        <a:p>
          <a:pPr marL="0" lvl="0" indent="0" algn="l" defTabSz="755650">
            <a:lnSpc>
              <a:spcPct val="90000"/>
            </a:lnSpc>
            <a:spcBef>
              <a:spcPct val="0"/>
            </a:spcBef>
            <a:spcAft>
              <a:spcPct val="35000"/>
            </a:spcAft>
            <a:buNone/>
          </a:pPr>
          <a:r>
            <a:rPr lang="en-IE" sz="1700" b="0" i="0" kern="1200" dirty="0"/>
            <a:t>Access NI Process the form and issue the Disclosure Certificate directly to the applicant</a:t>
          </a:r>
          <a:endParaRPr lang="en-US" sz="1700" kern="1200" dirty="0"/>
        </a:p>
      </dsp:txBody>
      <dsp:txXfrm>
        <a:off x="663952" y="2876950"/>
        <a:ext cx="7059547" cy="5748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1123AE-8E61-4BFC-A2EE-56D5C2404BDF}">
      <dsp:nvSpPr>
        <dsp:cNvPr id="0" name=""/>
        <dsp:cNvSpPr/>
      </dsp:nvSpPr>
      <dsp:spPr>
        <a:xfrm>
          <a:off x="0" y="561356"/>
          <a:ext cx="7723500" cy="103635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D31622-AAFD-4095-8932-B34704DE1AD6}">
      <dsp:nvSpPr>
        <dsp:cNvPr id="0" name=""/>
        <dsp:cNvSpPr/>
      </dsp:nvSpPr>
      <dsp:spPr>
        <a:xfrm>
          <a:off x="313495" y="794535"/>
          <a:ext cx="569992" cy="5699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1F46A47-CE5D-4E4C-8843-1E768FBD24D5}">
      <dsp:nvSpPr>
        <dsp:cNvPr id="0" name=""/>
        <dsp:cNvSpPr/>
      </dsp:nvSpPr>
      <dsp:spPr>
        <a:xfrm>
          <a:off x="1196984" y="561356"/>
          <a:ext cx="6526515" cy="103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80" tIns="109680" rIns="109680" bIns="109680" numCol="1" spcCol="1270" anchor="ctr" anchorCtr="0">
          <a:noAutofit/>
        </a:bodyPr>
        <a:lstStyle/>
        <a:p>
          <a:pPr marL="0" lvl="0" indent="0" algn="l" defTabSz="755650">
            <a:lnSpc>
              <a:spcPct val="100000"/>
            </a:lnSpc>
            <a:spcBef>
              <a:spcPct val="0"/>
            </a:spcBef>
            <a:spcAft>
              <a:spcPct val="35000"/>
            </a:spcAft>
            <a:buNone/>
          </a:pPr>
          <a:r>
            <a:rPr lang="en-IE" sz="1700" kern="1200" dirty="0">
              <a:latin typeface="Arial"/>
            </a:rPr>
            <a:t>Ulster</a:t>
          </a:r>
          <a:r>
            <a:rPr lang="en-IE" sz="1700" kern="1200" dirty="0"/>
            <a:t> GAA write to the applicant to confirm their vetting acceptance, this is updated on your </a:t>
          </a:r>
          <a:r>
            <a:rPr lang="en-IE" sz="1700" kern="1200" dirty="0" err="1"/>
            <a:t>Foireann</a:t>
          </a:r>
          <a:r>
            <a:rPr lang="en-IE" sz="1700" kern="1200" dirty="0"/>
            <a:t> profile and your club secretary receives a copy of your acceptance letter via email.</a:t>
          </a:r>
          <a:endParaRPr lang="en-US" sz="1700" kern="1200" dirty="0"/>
        </a:p>
      </dsp:txBody>
      <dsp:txXfrm>
        <a:off x="1196984" y="561356"/>
        <a:ext cx="6526515" cy="1036350"/>
      </dsp:txXfrm>
    </dsp:sp>
    <dsp:sp modelId="{F3B7A346-7A28-4FC8-9C53-B814814DE878}">
      <dsp:nvSpPr>
        <dsp:cNvPr id="0" name=""/>
        <dsp:cNvSpPr/>
      </dsp:nvSpPr>
      <dsp:spPr>
        <a:xfrm>
          <a:off x="0" y="1856793"/>
          <a:ext cx="7723500" cy="103635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93F3BB-01BB-4164-B378-E2A93924AA3A}">
      <dsp:nvSpPr>
        <dsp:cNvPr id="0" name=""/>
        <dsp:cNvSpPr/>
      </dsp:nvSpPr>
      <dsp:spPr>
        <a:xfrm>
          <a:off x="313495" y="2089972"/>
          <a:ext cx="569992" cy="5699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C7E5F63-7026-4613-BF89-D43768A48045}">
      <dsp:nvSpPr>
        <dsp:cNvPr id="0" name=""/>
        <dsp:cNvSpPr/>
      </dsp:nvSpPr>
      <dsp:spPr>
        <a:xfrm>
          <a:off x="1196984" y="1856793"/>
          <a:ext cx="6526515" cy="103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80" tIns="109680" rIns="109680" bIns="109680" numCol="1" spcCol="1270" anchor="ctr" anchorCtr="0">
          <a:noAutofit/>
        </a:bodyPr>
        <a:lstStyle/>
        <a:p>
          <a:pPr marL="0" lvl="0" indent="0" algn="l" defTabSz="755650">
            <a:lnSpc>
              <a:spcPct val="100000"/>
            </a:lnSpc>
            <a:spcBef>
              <a:spcPct val="0"/>
            </a:spcBef>
            <a:spcAft>
              <a:spcPct val="35000"/>
            </a:spcAft>
            <a:buNone/>
          </a:pPr>
          <a:r>
            <a:rPr lang="en-IE" sz="1700" kern="1200" dirty="0">
              <a:latin typeface="Arial"/>
            </a:rPr>
            <a:t>If</a:t>
          </a:r>
          <a:r>
            <a:rPr lang="en-IE" sz="1700" kern="1200" dirty="0"/>
            <a:t> there is information on your Certificate, Ulster GAA will write out to you requesting sight of the certificate in hard copy in its original form, it is vital that you send this on as soon as possible.</a:t>
          </a:r>
          <a:endParaRPr lang="en-US" sz="1700" kern="1200" dirty="0"/>
        </a:p>
      </dsp:txBody>
      <dsp:txXfrm>
        <a:off x="1196984" y="1856793"/>
        <a:ext cx="6526515" cy="10363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324B55-5E05-428B-BE2B-6C87969B4FA2}">
      <dsp:nvSpPr>
        <dsp:cNvPr id="0" name=""/>
        <dsp:cNvSpPr/>
      </dsp:nvSpPr>
      <dsp:spPr>
        <a:xfrm>
          <a:off x="0" y="421"/>
          <a:ext cx="7723500" cy="9867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235ADD-7A2B-4310-B05C-FA403EA1D07E}">
      <dsp:nvSpPr>
        <dsp:cNvPr id="0" name=""/>
        <dsp:cNvSpPr/>
      </dsp:nvSpPr>
      <dsp:spPr>
        <a:xfrm>
          <a:off x="298494" y="222442"/>
          <a:ext cx="542717" cy="542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B826C01-7858-4358-B1C1-E2807181CECB}">
      <dsp:nvSpPr>
        <dsp:cNvPr id="0" name=""/>
        <dsp:cNvSpPr/>
      </dsp:nvSpPr>
      <dsp:spPr>
        <a:xfrm>
          <a:off x="1139706" y="421"/>
          <a:ext cx="6583793" cy="986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432" tIns="104432" rIns="104432" bIns="104432" numCol="1" spcCol="1270" anchor="ctr" anchorCtr="0">
          <a:noAutofit/>
        </a:bodyPr>
        <a:lstStyle/>
        <a:p>
          <a:pPr marL="0" lvl="0" indent="0" algn="l" defTabSz="622300">
            <a:lnSpc>
              <a:spcPct val="90000"/>
            </a:lnSpc>
            <a:spcBef>
              <a:spcPct val="0"/>
            </a:spcBef>
            <a:spcAft>
              <a:spcPct val="35000"/>
            </a:spcAft>
            <a:buNone/>
          </a:pPr>
          <a:r>
            <a:rPr lang="en-IE" sz="1400" kern="1200" dirty="0"/>
            <a:t>Ulster GAA risk assess all Enhanced Disclosure Certificates that contain information, where there are areas of concern, we will contact the applicant directly and meet with them to discuss before any decision with regard to their suitability for the position applied is made.</a:t>
          </a:r>
          <a:endParaRPr lang="en-US" sz="1400" kern="1200" dirty="0"/>
        </a:p>
      </dsp:txBody>
      <dsp:txXfrm>
        <a:off x="1139706" y="421"/>
        <a:ext cx="6583793" cy="986759"/>
      </dsp:txXfrm>
    </dsp:sp>
    <dsp:sp modelId="{7FBC455C-231E-4FD2-91B7-114DB2282CD5}">
      <dsp:nvSpPr>
        <dsp:cNvPr id="0" name=""/>
        <dsp:cNvSpPr/>
      </dsp:nvSpPr>
      <dsp:spPr>
        <a:xfrm>
          <a:off x="0" y="1233870"/>
          <a:ext cx="7723500" cy="9867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9D125D-0D6E-4E16-A1EB-9D9AFBCDB155}">
      <dsp:nvSpPr>
        <dsp:cNvPr id="0" name=""/>
        <dsp:cNvSpPr/>
      </dsp:nvSpPr>
      <dsp:spPr>
        <a:xfrm>
          <a:off x="298494" y="1455891"/>
          <a:ext cx="542717" cy="542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3595952-13B2-4521-ADD1-BA2507F5D627}">
      <dsp:nvSpPr>
        <dsp:cNvPr id="0" name=""/>
        <dsp:cNvSpPr/>
      </dsp:nvSpPr>
      <dsp:spPr>
        <a:xfrm>
          <a:off x="1139706" y="1233870"/>
          <a:ext cx="6583793" cy="986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432" tIns="104432" rIns="104432" bIns="104432" numCol="1" spcCol="1270" anchor="ctr" anchorCtr="0">
          <a:noAutofit/>
        </a:bodyPr>
        <a:lstStyle/>
        <a:p>
          <a:pPr marL="0" lvl="0" indent="0" algn="l" defTabSz="622300">
            <a:lnSpc>
              <a:spcPct val="90000"/>
            </a:lnSpc>
            <a:spcBef>
              <a:spcPct val="0"/>
            </a:spcBef>
            <a:spcAft>
              <a:spcPct val="35000"/>
            </a:spcAft>
            <a:buNone/>
          </a:pPr>
          <a:r>
            <a:rPr lang="en-IE" sz="1400" kern="1200" dirty="0"/>
            <a:t>Where required, Ulster GAA will meet with club officers to discuss any areas of concern.</a:t>
          </a:r>
          <a:endParaRPr lang="en-US" sz="1400" kern="1200" dirty="0"/>
        </a:p>
      </dsp:txBody>
      <dsp:txXfrm>
        <a:off x="1139706" y="1233870"/>
        <a:ext cx="6583793" cy="986759"/>
      </dsp:txXfrm>
    </dsp:sp>
    <dsp:sp modelId="{16E2F1E2-A35C-4D64-92C4-1DC31E8D4116}">
      <dsp:nvSpPr>
        <dsp:cNvPr id="0" name=""/>
        <dsp:cNvSpPr/>
      </dsp:nvSpPr>
      <dsp:spPr>
        <a:xfrm>
          <a:off x="0" y="2467319"/>
          <a:ext cx="7723500" cy="98675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BE1072-1E30-464A-BF6E-1946E073A6D2}">
      <dsp:nvSpPr>
        <dsp:cNvPr id="0" name=""/>
        <dsp:cNvSpPr/>
      </dsp:nvSpPr>
      <dsp:spPr>
        <a:xfrm>
          <a:off x="298494" y="2689340"/>
          <a:ext cx="542717" cy="542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F32D61-0830-4D24-B355-BDC6C4E6D8F6}">
      <dsp:nvSpPr>
        <dsp:cNvPr id="0" name=""/>
        <dsp:cNvSpPr/>
      </dsp:nvSpPr>
      <dsp:spPr>
        <a:xfrm>
          <a:off x="1139706" y="2467319"/>
          <a:ext cx="6583793" cy="986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432" tIns="104432" rIns="104432" bIns="104432" numCol="1" spcCol="1270" anchor="ctr" anchorCtr="0">
          <a:noAutofit/>
        </a:bodyPr>
        <a:lstStyle/>
        <a:p>
          <a:pPr marL="0" lvl="0" indent="0" algn="l" defTabSz="622300">
            <a:lnSpc>
              <a:spcPct val="90000"/>
            </a:lnSpc>
            <a:spcBef>
              <a:spcPct val="0"/>
            </a:spcBef>
            <a:spcAft>
              <a:spcPct val="35000"/>
            </a:spcAft>
            <a:buNone/>
          </a:pPr>
          <a:r>
            <a:rPr lang="en-IE" sz="1400" kern="1200" dirty="0"/>
            <a:t>Applicants have the right to appeal any decision made by Ulster GAA in relation to their suitability for the position applied.</a:t>
          </a:r>
          <a:endParaRPr lang="en-US" sz="1400" kern="1200" dirty="0"/>
        </a:p>
      </dsp:txBody>
      <dsp:txXfrm>
        <a:off x="1139706" y="2467319"/>
        <a:ext cx="6583793" cy="98675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F506AB-F9C8-432A-B7AB-438ED6B9DE32}">
      <dsp:nvSpPr>
        <dsp:cNvPr id="0" name=""/>
        <dsp:cNvSpPr/>
      </dsp:nvSpPr>
      <dsp:spPr>
        <a:xfrm>
          <a:off x="1074049" y="1530"/>
          <a:ext cx="2654953" cy="1592971"/>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IE" sz="1900" kern="1200" dirty="0"/>
            <a:t>Acceptance letters are valid for </a:t>
          </a:r>
          <a:r>
            <a:rPr lang="en-IE" sz="1900" b="1" kern="1200" dirty="0"/>
            <a:t>three years </a:t>
          </a:r>
          <a:r>
            <a:rPr lang="en-IE" sz="1900" kern="1200" dirty="0"/>
            <a:t>from the completion date at which stage they must be renewed.</a:t>
          </a:r>
          <a:endParaRPr lang="en-US" sz="1900" kern="1200" dirty="0"/>
        </a:p>
      </dsp:txBody>
      <dsp:txXfrm>
        <a:off x="1074049" y="1530"/>
        <a:ext cx="2654953" cy="1592971"/>
      </dsp:txXfrm>
    </dsp:sp>
    <dsp:sp modelId="{EAC5CE6B-1B58-4BE6-8E22-9086F3BF4200}">
      <dsp:nvSpPr>
        <dsp:cNvPr id="0" name=""/>
        <dsp:cNvSpPr/>
      </dsp:nvSpPr>
      <dsp:spPr>
        <a:xfrm>
          <a:off x="3994497" y="1530"/>
          <a:ext cx="2654953" cy="1592971"/>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IE" sz="1900" kern="1200" dirty="0"/>
            <a:t>When </a:t>
          </a:r>
          <a:r>
            <a:rPr lang="en-IE" sz="1900" kern="1200" dirty="0">
              <a:latin typeface="Arial"/>
            </a:rPr>
            <a:t>your</a:t>
          </a:r>
          <a:r>
            <a:rPr lang="en-IE" sz="1900" kern="1200" dirty="0"/>
            <a:t> application is due to expire, you will receive a reminder email.</a:t>
          </a:r>
          <a:endParaRPr lang="en-US" sz="1900" kern="1200" dirty="0"/>
        </a:p>
      </dsp:txBody>
      <dsp:txXfrm>
        <a:off x="3994497" y="1530"/>
        <a:ext cx="2654953" cy="1592971"/>
      </dsp:txXfrm>
    </dsp:sp>
    <dsp:sp modelId="{EF4B4403-E5DB-472D-95A5-7FB767AE94F5}">
      <dsp:nvSpPr>
        <dsp:cNvPr id="0" name=""/>
        <dsp:cNvSpPr/>
      </dsp:nvSpPr>
      <dsp:spPr>
        <a:xfrm>
          <a:off x="1074049" y="1859997"/>
          <a:ext cx="2654953" cy="1592971"/>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IE" sz="1900" kern="1200" dirty="0"/>
            <a:t>A Paid and Voluntary Access NI application be in flight at the same time</a:t>
          </a:r>
          <a:endParaRPr lang="en-US" sz="1900" kern="1200" dirty="0"/>
        </a:p>
      </dsp:txBody>
      <dsp:txXfrm>
        <a:off x="1074049" y="1859997"/>
        <a:ext cx="2654953" cy="1592971"/>
      </dsp:txXfrm>
    </dsp:sp>
    <dsp:sp modelId="{E7A8584D-383F-4A80-BA17-2EE06D3BC872}">
      <dsp:nvSpPr>
        <dsp:cNvPr id="0" name=""/>
        <dsp:cNvSpPr/>
      </dsp:nvSpPr>
      <dsp:spPr>
        <a:xfrm>
          <a:off x="3994497" y="1859997"/>
          <a:ext cx="2654953" cy="1592971"/>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IE" sz="1900" kern="1200" dirty="0"/>
            <a:t>No more than one paid or more than one voluntary application can be in flight at the same time. </a:t>
          </a:r>
          <a:endParaRPr lang="en-US" sz="1900" kern="1200" dirty="0"/>
        </a:p>
      </dsp:txBody>
      <dsp:txXfrm>
        <a:off x="3994497" y="1859997"/>
        <a:ext cx="2654953" cy="159297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C5EF8D-1B7E-42DE-B07D-6BB030A5F6A2}">
      <dsp:nvSpPr>
        <dsp:cNvPr id="0" name=""/>
        <dsp:cNvSpPr/>
      </dsp:nvSpPr>
      <dsp:spPr>
        <a:xfrm>
          <a:off x="0" y="260609"/>
          <a:ext cx="7723500" cy="352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7226E3F-866D-4F9A-9E00-6E7272358C3E}">
      <dsp:nvSpPr>
        <dsp:cNvPr id="0" name=""/>
        <dsp:cNvSpPr/>
      </dsp:nvSpPr>
      <dsp:spPr>
        <a:xfrm>
          <a:off x="386175" y="53969"/>
          <a:ext cx="5406450" cy="41328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4351" tIns="0" rIns="204351" bIns="0" numCol="1" spcCol="1270" anchor="ctr" anchorCtr="0">
          <a:noAutofit/>
        </a:bodyPr>
        <a:lstStyle/>
        <a:p>
          <a:pPr marL="0" lvl="0" indent="0" algn="l" defTabSz="622300">
            <a:lnSpc>
              <a:spcPct val="90000"/>
            </a:lnSpc>
            <a:spcBef>
              <a:spcPct val="0"/>
            </a:spcBef>
            <a:spcAft>
              <a:spcPct val="35000"/>
            </a:spcAft>
            <a:buNone/>
          </a:pPr>
          <a:r>
            <a:rPr lang="en-IE" sz="1400" kern="1200"/>
            <a:t>Stage 1: NI Direct (Bernie)</a:t>
          </a:r>
          <a:endParaRPr lang="en-US" sz="1400" kern="1200"/>
        </a:p>
      </dsp:txBody>
      <dsp:txXfrm>
        <a:off x="406350" y="74144"/>
        <a:ext cx="5366100" cy="372930"/>
      </dsp:txXfrm>
    </dsp:sp>
    <dsp:sp modelId="{1B4C0E5B-3CE8-4028-B35F-3CCA492DF81A}">
      <dsp:nvSpPr>
        <dsp:cNvPr id="0" name=""/>
        <dsp:cNvSpPr/>
      </dsp:nvSpPr>
      <dsp:spPr>
        <a:xfrm>
          <a:off x="0" y="895649"/>
          <a:ext cx="7723500" cy="1234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99429" tIns="291592" rIns="599429" bIns="99568" numCol="1" spcCol="1270" anchor="t" anchorCtr="0">
          <a:noAutofit/>
        </a:bodyPr>
        <a:lstStyle/>
        <a:p>
          <a:pPr marL="114300" lvl="1" indent="-114300" algn="l" defTabSz="622300">
            <a:lnSpc>
              <a:spcPct val="90000"/>
            </a:lnSpc>
            <a:spcBef>
              <a:spcPct val="0"/>
            </a:spcBef>
            <a:spcAft>
              <a:spcPct val="15000"/>
            </a:spcAft>
            <a:buChar char="•"/>
          </a:pPr>
          <a:r>
            <a:rPr lang="en-IE" sz="1400" kern="1200"/>
            <a:t>Creating an account / Vetting admin access</a:t>
          </a:r>
          <a:endParaRPr lang="en-US" sz="1400" kern="1200"/>
        </a:p>
        <a:p>
          <a:pPr marL="114300" lvl="1" indent="-114300" algn="l" defTabSz="622300">
            <a:lnSpc>
              <a:spcPct val="90000"/>
            </a:lnSpc>
            <a:spcBef>
              <a:spcPct val="0"/>
            </a:spcBef>
            <a:spcAft>
              <a:spcPct val="15000"/>
            </a:spcAft>
            <a:buChar char="•"/>
          </a:pPr>
          <a:r>
            <a:rPr lang="en-IE" sz="1400" kern="1200"/>
            <a:t>Applicant Flow</a:t>
          </a:r>
          <a:endParaRPr lang="en-US" sz="1400" kern="1200"/>
        </a:p>
        <a:p>
          <a:pPr marL="114300" lvl="1" indent="-114300" algn="l" defTabSz="622300">
            <a:lnSpc>
              <a:spcPct val="90000"/>
            </a:lnSpc>
            <a:spcBef>
              <a:spcPct val="0"/>
            </a:spcBef>
            <a:spcAft>
              <a:spcPct val="15000"/>
            </a:spcAft>
            <a:buChar char="•"/>
          </a:pPr>
          <a:r>
            <a:rPr lang="en-IE" sz="1400" kern="1200"/>
            <a:t>Children's Officer Flow</a:t>
          </a:r>
          <a:endParaRPr lang="en-US" sz="1400" kern="1200"/>
        </a:p>
        <a:p>
          <a:pPr marL="114300" lvl="1" indent="-114300" algn="l" defTabSz="622300">
            <a:lnSpc>
              <a:spcPct val="90000"/>
            </a:lnSpc>
            <a:spcBef>
              <a:spcPct val="0"/>
            </a:spcBef>
            <a:spcAft>
              <a:spcPct val="15000"/>
            </a:spcAft>
            <a:buChar char="•"/>
          </a:pPr>
          <a:r>
            <a:rPr lang="en-IE" sz="1400" kern="1200"/>
            <a:t>Member Certification Report</a:t>
          </a:r>
          <a:endParaRPr lang="en-US" sz="1400" kern="1200"/>
        </a:p>
      </dsp:txBody>
      <dsp:txXfrm>
        <a:off x="0" y="895649"/>
        <a:ext cx="7723500" cy="1234800"/>
      </dsp:txXfrm>
    </dsp:sp>
    <dsp:sp modelId="{BA45347C-E34B-487C-865F-389E6ABF70E7}">
      <dsp:nvSpPr>
        <dsp:cNvPr id="0" name=""/>
        <dsp:cNvSpPr/>
      </dsp:nvSpPr>
      <dsp:spPr>
        <a:xfrm>
          <a:off x="386175" y="689009"/>
          <a:ext cx="5406450" cy="41328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4351" tIns="0" rIns="204351" bIns="0" numCol="1" spcCol="1270" anchor="ctr" anchorCtr="0">
          <a:noAutofit/>
        </a:bodyPr>
        <a:lstStyle/>
        <a:p>
          <a:pPr marL="0" lvl="0" indent="0" algn="l" defTabSz="622300">
            <a:lnSpc>
              <a:spcPct val="90000"/>
            </a:lnSpc>
            <a:spcBef>
              <a:spcPct val="0"/>
            </a:spcBef>
            <a:spcAft>
              <a:spcPct val="35000"/>
            </a:spcAft>
            <a:buNone/>
          </a:pPr>
          <a:r>
            <a:rPr lang="en-IE" sz="1400" kern="1200"/>
            <a:t>Stage 2: Foireann (Megan)</a:t>
          </a:r>
          <a:endParaRPr lang="en-US" sz="1400" kern="1200"/>
        </a:p>
      </dsp:txBody>
      <dsp:txXfrm>
        <a:off x="406350" y="709184"/>
        <a:ext cx="5366100" cy="372930"/>
      </dsp:txXfrm>
    </dsp:sp>
    <dsp:sp modelId="{7F9CF543-630D-4D60-A8A8-CAAF3C2A53D5}">
      <dsp:nvSpPr>
        <dsp:cNvPr id="0" name=""/>
        <dsp:cNvSpPr/>
      </dsp:nvSpPr>
      <dsp:spPr>
        <a:xfrm>
          <a:off x="0" y="2412690"/>
          <a:ext cx="7723500" cy="352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3C08C02-AD50-4C71-BFE8-5C6ED47DEC1C}">
      <dsp:nvSpPr>
        <dsp:cNvPr id="0" name=""/>
        <dsp:cNvSpPr/>
      </dsp:nvSpPr>
      <dsp:spPr>
        <a:xfrm>
          <a:off x="386175" y="2206050"/>
          <a:ext cx="5406450" cy="41328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4351" tIns="0" rIns="204351" bIns="0" numCol="1" spcCol="1270" anchor="ctr" anchorCtr="0">
          <a:noAutofit/>
        </a:bodyPr>
        <a:lstStyle/>
        <a:p>
          <a:pPr marL="0" lvl="0" indent="0" algn="l" defTabSz="622300">
            <a:lnSpc>
              <a:spcPct val="90000"/>
            </a:lnSpc>
            <a:spcBef>
              <a:spcPct val="0"/>
            </a:spcBef>
            <a:spcAft>
              <a:spcPct val="35000"/>
            </a:spcAft>
            <a:buNone/>
          </a:pPr>
          <a:r>
            <a:rPr lang="en-IE" sz="1400" kern="1200"/>
            <a:t>Stage 3: Cert Issued (Bernie)</a:t>
          </a:r>
          <a:endParaRPr lang="en-US" sz="1400" kern="1200"/>
        </a:p>
      </dsp:txBody>
      <dsp:txXfrm>
        <a:off x="406350" y="2226225"/>
        <a:ext cx="5366100" cy="372930"/>
      </dsp:txXfrm>
    </dsp:sp>
    <dsp:sp modelId="{7D007903-BCE5-4717-B7B4-4A57BE5745AB}">
      <dsp:nvSpPr>
        <dsp:cNvPr id="0" name=""/>
        <dsp:cNvSpPr/>
      </dsp:nvSpPr>
      <dsp:spPr>
        <a:xfrm>
          <a:off x="0" y="3047730"/>
          <a:ext cx="7723500" cy="352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7DC8A3D-7DEE-47AE-BF2B-57AE408410FE}">
      <dsp:nvSpPr>
        <dsp:cNvPr id="0" name=""/>
        <dsp:cNvSpPr/>
      </dsp:nvSpPr>
      <dsp:spPr>
        <a:xfrm>
          <a:off x="386175" y="2841089"/>
          <a:ext cx="5406450" cy="41328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4351" tIns="0" rIns="204351" bIns="0" numCol="1" spcCol="1270" anchor="ctr" anchorCtr="0">
          <a:noAutofit/>
        </a:bodyPr>
        <a:lstStyle/>
        <a:p>
          <a:pPr marL="0" lvl="0" indent="0" algn="l" defTabSz="622300">
            <a:lnSpc>
              <a:spcPct val="90000"/>
            </a:lnSpc>
            <a:spcBef>
              <a:spcPct val="0"/>
            </a:spcBef>
            <a:spcAft>
              <a:spcPct val="35000"/>
            </a:spcAft>
            <a:buNone/>
          </a:pPr>
          <a:r>
            <a:rPr lang="en-IE" sz="1400" kern="1200"/>
            <a:t>Q &amp; A (Bernie &amp; Megan)</a:t>
          </a:r>
          <a:endParaRPr lang="en-US" sz="1400" kern="1200"/>
        </a:p>
      </dsp:txBody>
      <dsp:txXfrm>
        <a:off x="406350" y="2861264"/>
        <a:ext cx="5366100"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g8641a476e9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 name="Google Shape;50;g8641a476e9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Welcome everyone to the webinar</a:t>
            </a:r>
          </a:p>
          <a:p>
            <a:r>
              <a:rPr lang="en-US" dirty="0"/>
              <a:t>Thank them for giving up their time</a:t>
            </a:r>
          </a:p>
          <a:p>
            <a:r>
              <a:rPr lang="en-US" dirty="0"/>
              <a:t>Introduce myself &amp; Bernie</a:t>
            </a:r>
          </a:p>
        </p:txBody>
      </p:sp>
    </p:spTree>
    <p:extLst>
      <p:ext uri="{BB962C8B-B14F-4D97-AF65-F5344CB8AC3E}">
        <p14:creationId xmlns:p14="http://schemas.microsoft.com/office/powerpoint/2010/main" val="4136417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27328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Risk Management Infographics"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5393875" y="1317953"/>
            <a:ext cx="3290100" cy="1773000"/>
          </a:xfrm>
          <a:prstGeom prst="rect">
            <a:avLst/>
          </a:prstGeom>
        </p:spPr>
        <p:txBody>
          <a:bodyPr spcFirstLastPara="1" wrap="square" lIns="91425" tIns="91425" rIns="91425" bIns="91425" anchor="ctr" anchorCtr="0">
            <a:noAutofit/>
          </a:bodyPr>
          <a:lstStyle>
            <a:lvl1pPr lvl="0" algn="r">
              <a:spcBef>
                <a:spcPts val="0"/>
              </a:spcBef>
              <a:spcAft>
                <a:spcPts val="0"/>
              </a:spcAft>
              <a:buSzPts val="5200"/>
              <a:buNone/>
              <a:defRPr sz="4000">
                <a:solidFill>
                  <a:schemeClr val="dk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6210875" y="3307747"/>
            <a:ext cx="2473200" cy="5178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SzPts val="2800"/>
              <a:buNone/>
              <a:defRPr sz="16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710275" y="536650"/>
            <a:ext cx="7723500" cy="4812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7" name="Google Shape;17;p4"/>
          <p:cNvSpPr txBox="1">
            <a:spLocks noGrp="1"/>
          </p:cNvSpPr>
          <p:nvPr>
            <p:ph type="body" idx="1"/>
          </p:nvPr>
        </p:nvSpPr>
        <p:spPr>
          <a:xfrm>
            <a:off x="710275" y="1152475"/>
            <a:ext cx="7723500" cy="3454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8" name="Google Shape;18;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6"/>
        <p:cNvGrpSpPr/>
        <p:nvPr/>
      </p:nvGrpSpPr>
      <p:grpSpPr>
        <a:xfrm>
          <a:off x="0" y="0"/>
          <a:ext cx="0" cy="0"/>
          <a:chOff x="0" y="0"/>
          <a:chExt cx="0" cy="0"/>
        </a:xfrm>
      </p:grpSpPr>
      <p:sp>
        <p:nvSpPr>
          <p:cNvPr id="27" name="Google Shape;2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28" name="Google Shape;28;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0"/>
        <p:cNvGrpSpPr/>
        <p:nvPr/>
      </p:nvGrpSpPr>
      <p:grpSpPr>
        <a:xfrm>
          <a:off x="0" y="0"/>
          <a:ext cx="0" cy="0"/>
          <a:chOff x="0" y="0"/>
          <a:chExt cx="0" cy="0"/>
        </a:xfrm>
      </p:grpSpPr>
      <p:sp>
        <p:nvSpPr>
          <p:cNvPr id="31" name="Google Shape;31;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2" name="Google Shape;32;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3"/>
        <p:cNvGrpSpPr/>
        <p:nvPr/>
      </p:nvGrpSpPr>
      <p:grpSpPr>
        <a:xfrm>
          <a:off x="0" y="0"/>
          <a:ext cx="0" cy="0"/>
          <a:chOff x="0" y="0"/>
          <a:chExt cx="0" cy="0"/>
        </a:xfrm>
      </p:grpSpPr>
      <p:sp>
        <p:nvSpPr>
          <p:cNvPr id="34" name="Google Shape;34;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6" name="Google Shape;36;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7" name="Google Shape;37;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8" name="Google Shape;38;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9"/>
        <p:cNvGrpSpPr/>
        <p:nvPr/>
      </p:nvGrpSpPr>
      <p:grpSpPr>
        <a:xfrm>
          <a:off x="0" y="0"/>
          <a:ext cx="0" cy="0"/>
          <a:chOff x="0" y="0"/>
          <a:chExt cx="0" cy="0"/>
        </a:xfrm>
      </p:grpSpPr>
      <p:sp>
        <p:nvSpPr>
          <p:cNvPr id="40" name="Google Shape;40;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1" name="Google Shape;41;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2"/>
        <p:cNvGrpSpPr/>
        <p:nvPr/>
      </p:nvGrpSpPr>
      <p:grpSpPr>
        <a:xfrm>
          <a:off x="0" y="0"/>
          <a:ext cx="0" cy="0"/>
          <a:chOff x="0" y="0"/>
          <a:chExt cx="0" cy="0"/>
        </a:xfrm>
      </p:grpSpPr>
      <p:sp>
        <p:nvSpPr>
          <p:cNvPr id="43" name="Google Shape;43;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4" name="Google Shape;44;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5" name="Google Shape;45;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
        <p:cNvGrpSpPr/>
        <p:nvPr/>
      </p:nvGrpSpPr>
      <p:grpSpPr>
        <a:xfrm>
          <a:off x="0" y="0"/>
          <a:ext cx="0" cy="0"/>
          <a:chOff x="0" y="0"/>
          <a:chExt cx="0" cy="0"/>
        </a:xfrm>
      </p:grpSpPr>
      <p:sp>
        <p:nvSpPr>
          <p:cNvPr id="47" name="Google Shape;47;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A892C-4F3F-9658-94DC-DE0E211684E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AB2817D-DC98-1B0E-CCAE-4C2D3F21D95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4B12210-DE52-0ADF-60F7-80C67C7F0E05}"/>
              </a:ext>
            </a:extLst>
          </p:cNvPr>
          <p:cNvSpPr>
            <a:spLocks noGrp="1"/>
          </p:cNvSpPr>
          <p:nvPr>
            <p:ph type="dt" sz="half" idx="10"/>
          </p:nvPr>
        </p:nvSpPr>
        <p:spPr/>
        <p:txBody>
          <a:bodyPr/>
          <a:lstStyle/>
          <a:p>
            <a:fld id="{86580A0D-FD09-B24A-ACBC-3B681FF08EA0}" type="datetimeFigureOut">
              <a:rPr lang="en-US" smtClean="0"/>
              <a:t>5/8/2024</a:t>
            </a:fld>
            <a:endParaRPr lang="en-US"/>
          </a:p>
        </p:txBody>
      </p:sp>
      <p:sp>
        <p:nvSpPr>
          <p:cNvPr id="5" name="Footer Placeholder 4">
            <a:extLst>
              <a:ext uri="{FF2B5EF4-FFF2-40B4-BE49-F238E27FC236}">
                <a16:creationId xmlns:a16="http://schemas.microsoft.com/office/drawing/2014/main" id="{8A2757C0-BCDC-17C9-864D-1BF3C3A2B5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6F080A-5940-8803-40DF-12E820DF0DEC}"/>
              </a:ext>
            </a:extLst>
          </p:cNvPr>
          <p:cNvSpPr>
            <a:spLocks noGrp="1"/>
          </p:cNvSpPr>
          <p:nvPr>
            <p:ph type="sldNum" sz="quarter" idx="12"/>
          </p:nvPr>
        </p:nvSpPr>
        <p:spPr/>
        <p:txBody>
          <a:bodyPr/>
          <a:lstStyle/>
          <a:p>
            <a:fld id="{A50E0355-8A08-044B-B76D-8D0606B5BDD0}" type="slidenum">
              <a:rPr lang="en-US" smtClean="0"/>
              <a:t>‹#›</a:t>
            </a:fld>
            <a:endParaRPr lang="en-US"/>
          </a:p>
        </p:txBody>
      </p:sp>
    </p:spTree>
    <p:extLst>
      <p:ext uri="{BB962C8B-B14F-4D97-AF65-F5344CB8AC3E}">
        <p14:creationId xmlns:p14="http://schemas.microsoft.com/office/powerpoint/2010/main" val="57537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0275" y="536650"/>
            <a:ext cx="7723500" cy="4812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1pPr>
            <a:lvl2pPr lvl="1">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2pPr>
            <a:lvl3pPr lvl="2">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3pPr>
            <a:lvl4pPr lvl="3">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4pPr>
            <a:lvl5pPr lvl="4">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5pPr>
            <a:lvl6pPr lvl="5">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6pPr>
            <a:lvl7pPr lvl="6">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7pPr>
            <a:lvl8pPr lvl="7">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8pPr>
            <a:lvl9pPr lvl="8">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9pPr>
          </a:lstStyle>
          <a:p>
            <a:endParaRPr/>
          </a:p>
        </p:txBody>
      </p:sp>
      <p:sp>
        <p:nvSpPr>
          <p:cNvPr id="7" name="Google Shape;7;p1"/>
          <p:cNvSpPr txBox="1">
            <a:spLocks noGrp="1"/>
          </p:cNvSpPr>
          <p:nvPr>
            <p:ph type="body" idx="1"/>
          </p:nvPr>
        </p:nvSpPr>
        <p:spPr>
          <a:xfrm>
            <a:off x="710275" y="1152475"/>
            <a:ext cx="7723500" cy="34545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marL="914400" lvl="1"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pic>
        <p:nvPicPr>
          <p:cNvPr id="8" name="Google Shape;8;p1"/>
          <p:cNvPicPr preferRelativeResize="0"/>
          <p:nvPr/>
        </p:nvPicPr>
        <p:blipFill rotWithShape="1">
          <a:blip r:embed="rId11">
            <a:alphaModFix/>
          </a:blip>
          <a:srcRect t="35362" b="35365"/>
          <a:stretch/>
        </p:blipFill>
        <p:spPr>
          <a:xfrm>
            <a:off x="7438825" y="190342"/>
            <a:ext cx="1497900" cy="43845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50" r:id="rId2"/>
    <p:sldLayoutId id="2147483653" r:id="rId3"/>
    <p:sldLayoutId id="2147483654" r:id="rId4"/>
    <p:sldLayoutId id="2147483655" r:id="rId5"/>
    <p:sldLayoutId id="2147483656" r:id="rId6"/>
    <p:sldLayoutId id="2147483657" r:id="rId7"/>
    <p:sldLayoutId id="2147483658" r:id="rId8"/>
    <p:sldLayoutId id="2147483660"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
          <p15:clr>
            <a:srgbClr val="EA4335"/>
          </p15:clr>
        </p15:guide>
        <p15:guide id="2" orient="horz" pos="258">
          <p15:clr>
            <a:srgbClr val="EA4335"/>
          </p15:clr>
        </p15:guide>
        <p15:guide id="3" pos="5472">
          <p15:clr>
            <a:srgbClr val="EA4335"/>
          </p15:clr>
        </p15:guide>
        <p15:guide id="4" orient="horz" pos="2982">
          <p15:clr>
            <a:srgbClr val="EA4335"/>
          </p15:clr>
        </p15:guide>
        <p15:guide id="5" pos="2880">
          <p15:clr>
            <a:srgbClr val="EA4335"/>
          </p15:clr>
        </p15:guide>
        <p15:guide id="6" orient="horz" pos="1620">
          <p15:clr>
            <a:srgbClr val="EA4335"/>
          </p15:clr>
        </p15:guide>
        <p15:guide id="7" pos="4176">
          <p15:clr>
            <a:srgbClr val="EA4335"/>
          </p15:clr>
        </p15:guide>
        <p15:guide id="8" pos="1584">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9.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hyperlink" Target="https://gmssupport.zendesk.com/hc/en-gbCommunity" TargetMode="External"/><Relationship Id="rId1" Type="http://schemas.openxmlformats.org/officeDocument/2006/relationships/slideLayout" Target="../slideLayouts/slideLayout9.xml"/><Relationship Id="rId4" Type="http://schemas.openxmlformats.org/officeDocument/2006/relationships/image" Target="../media/image2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9.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9.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9.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3" name="Google Shape;53;p13"/>
          <p:cNvSpPr txBox="1">
            <a:spLocks noGrp="1"/>
          </p:cNvSpPr>
          <p:nvPr>
            <p:ph type="subTitle" idx="1"/>
          </p:nvPr>
        </p:nvSpPr>
        <p:spPr>
          <a:xfrm>
            <a:off x="6670800" y="4702500"/>
            <a:ext cx="2473200" cy="4410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dirty="0"/>
              <a:t>8</a:t>
            </a:r>
            <a:r>
              <a:rPr lang="en" baseline="30000" dirty="0"/>
              <a:t>th</a:t>
            </a:r>
            <a:r>
              <a:rPr lang="en" dirty="0"/>
              <a:t> May 2024</a:t>
            </a:r>
            <a:endParaRPr dirty="0"/>
          </a:p>
        </p:txBody>
      </p:sp>
      <p:pic>
        <p:nvPicPr>
          <p:cNvPr id="7" name="Picture 2" descr="Graphical user interface, application&#10;&#10;Description automatically generated">
            <a:extLst>
              <a:ext uri="{FF2B5EF4-FFF2-40B4-BE49-F238E27FC236}">
                <a16:creationId xmlns:a16="http://schemas.microsoft.com/office/drawing/2014/main" id="{8FF51CE6-F5BF-DAE2-B97A-5C6FA88F0C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20660"/>
            <a:ext cx="8758625" cy="2059645"/>
          </a:xfrm>
          <a:prstGeom prst="rect">
            <a:avLst/>
          </a:prstGeom>
          <a:noFill/>
          <a:extLst>
            <a:ext uri="{909E8E84-426E-40DD-AFC4-6F175D3DCCD1}">
              <a14:hiddenFill xmlns:a14="http://schemas.microsoft.com/office/drawing/2010/main">
                <a:solidFill>
                  <a:srgbClr val="FFFFFF"/>
                </a:solidFill>
              </a14:hiddenFill>
            </a:ext>
          </a:extLst>
        </p:spPr>
      </p:pic>
      <p:sp>
        <p:nvSpPr>
          <p:cNvPr id="8" name="Subtitle 2">
            <a:extLst>
              <a:ext uri="{FF2B5EF4-FFF2-40B4-BE49-F238E27FC236}">
                <a16:creationId xmlns:a16="http://schemas.microsoft.com/office/drawing/2014/main" id="{8B606E07-CF39-4934-3C69-4722F4078ACB}"/>
              </a:ext>
            </a:extLst>
          </p:cNvPr>
          <p:cNvSpPr txBox="1">
            <a:spLocks/>
          </p:cNvSpPr>
          <p:nvPr/>
        </p:nvSpPr>
        <p:spPr>
          <a:xfrm>
            <a:off x="192687" y="2571750"/>
            <a:ext cx="8758626" cy="1488794"/>
          </a:xfrm>
          <a:prstGeom prst="rect">
            <a:avLst/>
          </a:prstGeom>
          <a:noFill/>
          <a:ln>
            <a:noFill/>
          </a:ln>
        </p:spPr>
        <p:txBody>
          <a:bodyPr spcFirstLastPara="1" wrap="square" lIns="91425" tIns="91425" rIns="91425" bIns="91425" anchor="t" anchorCtr="0">
            <a:normAutofit fontScale="92500"/>
          </a:bodyPr>
          <a:lstStyle>
            <a:defPPr marR="0" lvl="0" algn="l" rtl="0">
              <a:lnSpc>
                <a:spcPct val="100000"/>
              </a:lnSpc>
              <a:spcBef>
                <a:spcPts val="0"/>
              </a:spcBef>
              <a:spcAft>
                <a:spcPts val="0"/>
              </a:spcAft>
            </a:defPPr>
            <a:lvl1pPr marL="457200" marR="0" lvl="0" indent="-342900" algn="r" rtl="0">
              <a:lnSpc>
                <a:spcPct val="100000"/>
              </a:lnSpc>
              <a:spcBef>
                <a:spcPts val="0"/>
              </a:spcBef>
              <a:spcAft>
                <a:spcPts val="0"/>
              </a:spcAft>
              <a:buClr>
                <a:schemeClr val="dk1"/>
              </a:buClr>
              <a:buSzPts val="2800"/>
              <a:buFont typeface="Roboto"/>
              <a:buNone/>
              <a:defRPr sz="1600" b="0" i="0" u="none" strike="noStrike" cap="none">
                <a:solidFill>
                  <a:schemeClr val="dk1"/>
                </a:solidFill>
                <a:latin typeface="Roboto"/>
                <a:ea typeface="Roboto"/>
                <a:cs typeface="Roboto"/>
                <a:sym typeface="Roboto"/>
              </a:defRPr>
            </a:lvl1pPr>
            <a:lvl2pPr marL="914400" marR="0" lvl="1" indent="-317500" algn="ctr" rtl="0">
              <a:lnSpc>
                <a:spcPct val="100000"/>
              </a:lnSpc>
              <a:spcBef>
                <a:spcPts val="0"/>
              </a:spcBef>
              <a:spcAft>
                <a:spcPts val="0"/>
              </a:spcAft>
              <a:buClr>
                <a:schemeClr val="dk1"/>
              </a:buClr>
              <a:buSzPts val="2800"/>
              <a:buFont typeface="Roboto"/>
              <a:buNone/>
              <a:defRPr sz="2800" b="0" i="0" u="none" strike="noStrike" cap="none">
                <a:solidFill>
                  <a:schemeClr val="dk1"/>
                </a:solidFill>
                <a:latin typeface="Roboto"/>
                <a:ea typeface="Roboto"/>
                <a:cs typeface="Roboto"/>
                <a:sym typeface="Roboto"/>
              </a:defRPr>
            </a:lvl2pPr>
            <a:lvl3pPr marL="1371600" marR="0" lvl="2" indent="-317500" algn="ctr" rtl="0">
              <a:lnSpc>
                <a:spcPct val="100000"/>
              </a:lnSpc>
              <a:spcBef>
                <a:spcPts val="0"/>
              </a:spcBef>
              <a:spcAft>
                <a:spcPts val="0"/>
              </a:spcAft>
              <a:buClr>
                <a:schemeClr val="dk1"/>
              </a:buClr>
              <a:buSzPts val="2800"/>
              <a:buFont typeface="Roboto"/>
              <a:buNone/>
              <a:defRPr sz="2800" b="0" i="0" u="none" strike="noStrike" cap="none">
                <a:solidFill>
                  <a:schemeClr val="dk1"/>
                </a:solidFill>
                <a:latin typeface="Roboto"/>
                <a:ea typeface="Roboto"/>
                <a:cs typeface="Roboto"/>
                <a:sym typeface="Roboto"/>
              </a:defRPr>
            </a:lvl3pPr>
            <a:lvl4pPr marL="1828800" marR="0" lvl="3" indent="-317500" algn="ctr" rtl="0">
              <a:lnSpc>
                <a:spcPct val="100000"/>
              </a:lnSpc>
              <a:spcBef>
                <a:spcPts val="0"/>
              </a:spcBef>
              <a:spcAft>
                <a:spcPts val="0"/>
              </a:spcAft>
              <a:buClr>
                <a:schemeClr val="dk1"/>
              </a:buClr>
              <a:buSzPts val="2800"/>
              <a:buFont typeface="Roboto"/>
              <a:buNone/>
              <a:defRPr sz="2800" b="0" i="0" u="none" strike="noStrike" cap="none">
                <a:solidFill>
                  <a:schemeClr val="dk1"/>
                </a:solidFill>
                <a:latin typeface="Roboto"/>
                <a:ea typeface="Roboto"/>
                <a:cs typeface="Roboto"/>
                <a:sym typeface="Roboto"/>
              </a:defRPr>
            </a:lvl4pPr>
            <a:lvl5pPr marL="2286000" marR="0" lvl="4" indent="-317500" algn="ctr" rtl="0">
              <a:lnSpc>
                <a:spcPct val="100000"/>
              </a:lnSpc>
              <a:spcBef>
                <a:spcPts val="0"/>
              </a:spcBef>
              <a:spcAft>
                <a:spcPts val="0"/>
              </a:spcAft>
              <a:buClr>
                <a:schemeClr val="dk1"/>
              </a:buClr>
              <a:buSzPts val="2800"/>
              <a:buFont typeface="Roboto"/>
              <a:buNone/>
              <a:defRPr sz="2800" b="0" i="0" u="none" strike="noStrike" cap="none">
                <a:solidFill>
                  <a:schemeClr val="dk1"/>
                </a:solidFill>
                <a:latin typeface="Roboto"/>
                <a:ea typeface="Roboto"/>
                <a:cs typeface="Roboto"/>
                <a:sym typeface="Roboto"/>
              </a:defRPr>
            </a:lvl5pPr>
            <a:lvl6pPr marL="2743200" marR="0" lvl="5" indent="-317500" algn="ctr" rtl="0">
              <a:lnSpc>
                <a:spcPct val="100000"/>
              </a:lnSpc>
              <a:spcBef>
                <a:spcPts val="0"/>
              </a:spcBef>
              <a:spcAft>
                <a:spcPts val="0"/>
              </a:spcAft>
              <a:buClr>
                <a:schemeClr val="dk1"/>
              </a:buClr>
              <a:buSzPts val="2800"/>
              <a:buFont typeface="Roboto"/>
              <a:buNone/>
              <a:defRPr sz="2800" b="0" i="0" u="none" strike="noStrike" cap="none">
                <a:solidFill>
                  <a:schemeClr val="dk1"/>
                </a:solidFill>
                <a:latin typeface="Roboto"/>
                <a:ea typeface="Roboto"/>
                <a:cs typeface="Roboto"/>
                <a:sym typeface="Roboto"/>
              </a:defRPr>
            </a:lvl6pPr>
            <a:lvl7pPr marL="3200400" marR="0" lvl="6" indent="-317500" algn="ctr" rtl="0">
              <a:lnSpc>
                <a:spcPct val="100000"/>
              </a:lnSpc>
              <a:spcBef>
                <a:spcPts val="0"/>
              </a:spcBef>
              <a:spcAft>
                <a:spcPts val="0"/>
              </a:spcAft>
              <a:buClr>
                <a:schemeClr val="dk1"/>
              </a:buClr>
              <a:buSzPts val="2800"/>
              <a:buFont typeface="Roboto"/>
              <a:buNone/>
              <a:defRPr sz="2800" b="0" i="0" u="none" strike="noStrike" cap="none">
                <a:solidFill>
                  <a:schemeClr val="dk1"/>
                </a:solidFill>
                <a:latin typeface="Roboto"/>
                <a:ea typeface="Roboto"/>
                <a:cs typeface="Roboto"/>
                <a:sym typeface="Roboto"/>
              </a:defRPr>
            </a:lvl7pPr>
            <a:lvl8pPr marL="3657600" marR="0" lvl="7" indent="-317500" algn="ctr" rtl="0">
              <a:lnSpc>
                <a:spcPct val="100000"/>
              </a:lnSpc>
              <a:spcBef>
                <a:spcPts val="0"/>
              </a:spcBef>
              <a:spcAft>
                <a:spcPts val="0"/>
              </a:spcAft>
              <a:buClr>
                <a:schemeClr val="dk1"/>
              </a:buClr>
              <a:buSzPts val="2800"/>
              <a:buFont typeface="Roboto"/>
              <a:buNone/>
              <a:defRPr sz="2800" b="0" i="0" u="none" strike="noStrike" cap="none">
                <a:solidFill>
                  <a:schemeClr val="dk1"/>
                </a:solidFill>
                <a:latin typeface="Roboto"/>
                <a:ea typeface="Roboto"/>
                <a:cs typeface="Roboto"/>
                <a:sym typeface="Roboto"/>
              </a:defRPr>
            </a:lvl8pPr>
            <a:lvl9pPr marL="4114800" marR="0" lvl="8" indent="-317500" algn="ctr" rtl="0">
              <a:lnSpc>
                <a:spcPct val="100000"/>
              </a:lnSpc>
              <a:spcBef>
                <a:spcPts val="0"/>
              </a:spcBef>
              <a:spcAft>
                <a:spcPts val="0"/>
              </a:spcAft>
              <a:buClr>
                <a:schemeClr val="dk1"/>
              </a:buClr>
              <a:buSzPts val="2800"/>
              <a:buFont typeface="Roboto"/>
              <a:buNone/>
              <a:defRPr sz="2800" b="0" i="0" u="none" strike="noStrike" cap="none">
                <a:solidFill>
                  <a:schemeClr val="dk1"/>
                </a:solidFill>
                <a:latin typeface="Roboto"/>
                <a:ea typeface="Roboto"/>
                <a:cs typeface="Roboto"/>
                <a:sym typeface="Roboto"/>
              </a:defRPr>
            </a:lvl9pPr>
          </a:lstStyle>
          <a:p>
            <a:pPr algn="ctr"/>
            <a:r>
              <a:rPr lang="en-US" sz="4400" b="1" dirty="0">
                <a:solidFill>
                  <a:srgbClr val="256790"/>
                </a:solidFill>
              </a:rPr>
              <a:t>ACCESS NI</a:t>
            </a:r>
          </a:p>
          <a:p>
            <a:r>
              <a:rPr lang="en-US" sz="4400" b="1" dirty="0">
                <a:solidFill>
                  <a:srgbClr val="256790"/>
                </a:solidFill>
              </a:rPr>
              <a:t>Vetting your volunteers on Foireann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CFD34-1DE7-B2B3-8B3C-0E8CB5F52CB5}"/>
              </a:ext>
            </a:extLst>
          </p:cNvPr>
          <p:cNvSpPr>
            <a:spLocks noGrp="1"/>
          </p:cNvSpPr>
          <p:nvPr>
            <p:ph type="title"/>
          </p:nvPr>
        </p:nvSpPr>
        <p:spPr>
          <a:xfrm>
            <a:off x="710275" y="536650"/>
            <a:ext cx="7723500" cy="481200"/>
          </a:xfrm>
        </p:spPr>
        <p:txBody>
          <a:bodyPr wrap="square" anchor="ctr">
            <a:normAutofit/>
          </a:bodyPr>
          <a:lstStyle/>
          <a:p>
            <a:pPr>
              <a:lnSpc>
                <a:spcPct val="90000"/>
              </a:lnSpc>
            </a:pPr>
            <a:r>
              <a:rPr lang="en-US" sz="2000" b="1" dirty="0">
                <a:solidFill>
                  <a:srgbClr val="256790"/>
                </a:solidFill>
              </a:rPr>
              <a:t>DEMO</a:t>
            </a:r>
            <a:endParaRPr lang="en-US" sz="2000" dirty="0">
              <a:solidFill>
                <a:srgbClr val="256790"/>
              </a:solidFill>
            </a:endParaRPr>
          </a:p>
        </p:txBody>
      </p:sp>
      <p:graphicFrame>
        <p:nvGraphicFramePr>
          <p:cNvPr id="5" name="Content Placeholder 2">
            <a:extLst>
              <a:ext uri="{FF2B5EF4-FFF2-40B4-BE49-F238E27FC236}">
                <a16:creationId xmlns:a16="http://schemas.microsoft.com/office/drawing/2014/main" id="{727E61CA-9431-2603-BC49-2DC71C8F9167}"/>
              </a:ext>
            </a:extLst>
          </p:cNvPr>
          <p:cNvGraphicFramePr>
            <a:graphicFrameLocks noGrp="1"/>
          </p:cNvGraphicFramePr>
          <p:nvPr>
            <p:ph idx="1"/>
            <p:extLst>
              <p:ext uri="{D42A27DB-BD31-4B8C-83A1-F6EECF244321}">
                <p14:modId xmlns:p14="http://schemas.microsoft.com/office/powerpoint/2010/main" val="1404538153"/>
              </p:ext>
            </p:extLst>
          </p:nvPr>
        </p:nvGraphicFramePr>
        <p:xfrm>
          <a:off x="710275" y="1152475"/>
          <a:ext cx="7723500" cy="34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0666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41625-514E-D246-FEDB-5DD58A835758}"/>
              </a:ext>
            </a:extLst>
          </p:cNvPr>
          <p:cNvSpPr>
            <a:spLocks noGrp="1"/>
          </p:cNvSpPr>
          <p:nvPr>
            <p:ph type="title"/>
          </p:nvPr>
        </p:nvSpPr>
        <p:spPr/>
        <p:txBody>
          <a:bodyPr/>
          <a:lstStyle/>
          <a:p>
            <a:r>
              <a:rPr lang="en-US" b="1" dirty="0">
                <a:solidFill>
                  <a:srgbClr val="256790"/>
                </a:solidFill>
                <a:latin typeface="+mn-lt"/>
              </a:rPr>
              <a:t>GO RAIBH MAITH AGAIBH</a:t>
            </a:r>
          </a:p>
        </p:txBody>
      </p:sp>
      <p:sp>
        <p:nvSpPr>
          <p:cNvPr id="4" name="Content Placeholder 2">
            <a:extLst>
              <a:ext uri="{FF2B5EF4-FFF2-40B4-BE49-F238E27FC236}">
                <a16:creationId xmlns:a16="http://schemas.microsoft.com/office/drawing/2014/main" id="{144DB6F4-1BB8-7382-FDB1-1D8303821B0A}"/>
              </a:ext>
            </a:extLst>
          </p:cNvPr>
          <p:cNvSpPr>
            <a:spLocks noGrp="1"/>
          </p:cNvSpPr>
          <p:nvPr>
            <p:ph idx="1"/>
          </p:nvPr>
        </p:nvSpPr>
        <p:spPr>
          <a:xfrm>
            <a:off x="710275" y="1152475"/>
            <a:ext cx="7723500" cy="3454500"/>
          </a:xfrm>
        </p:spPr>
        <p:txBody>
          <a:bodyPr/>
          <a:lstStyle/>
          <a:p>
            <a:pPr>
              <a:buClr>
                <a:srgbClr val="1A7FFF"/>
              </a:buClr>
            </a:pPr>
            <a:r>
              <a:rPr lang="en-US" sz="1400" dirty="0"/>
              <a:t>Help Centre: </a:t>
            </a:r>
            <a:r>
              <a:rPr lang="en-US" sz="1400" dirty="0">
                <a:solidFill>
                  <a:srgbClr val="256790"/>
                </a:solidFill>
                <a:hlinkClick r:id="rId2">
                  <a:extLst>
                    <a:ext uri="{A12FA001-AC4F-418D-AE19-62706E023703}">
                      <ahyp:hlinkClr xmlns:ahyp="http://schemas.microsoft.com/office/drawing/2018/hyperlinkcolor" val="tx"/>
                    </a:ext>
                  </a:extLst>
                </a:hlinkClick>
              </a:rPr>
              <a:t>https://gmssupport.zendesk.com/hc/en-gb</a:t>
            </a:r>
          </a:p>
          <a:p>
            <a:pPr>
              <a:buClr>
                <a:srgbClr val="1A7FFF"/>
              </a:buClr>
            </a:pPr>
            <a:r>
              <a:rPr lang="en-US" sz="1400" dirty="0">
                <a:solidFill>
                  <a:schemeClr val="tx1"/>
                </a:solidFill>
              </a:rPr>
              <a:t>Community Forum: </a:t>
            </a:r>
            <a:r>
              <a:rPr lang="en-US" sz="1400" dirty="0">
                <a:solidFill>
                  <a:srgbClr val="256790"/>
                </a:solidFill>
              </a:rPr>
              <a:t>https://</a:t>
            </a:r>
            <a:r>
              <a:rPr lang="en-US" sz="1400" dirty="0" err="1">
                <a:solidFill>
                  <a:srgbClr val="256790"/>
                </a:solidFill>
              </a:rPr>
              <a:t>gmssupport.zendesk.com</a:t>
            </a:r>
            <a:r>
              <a:rPr lang="en-US" sz="1400" dirty="0">
                <a:solidFill>
                  <a:srgbClr val="256790"/>
                </a:solidFill>
              </a:rPr>
              <a:t>/</a:t>
            </a:r>
            <a:r>
              <a:rPr lang="en-US" sz="1400" dirty="0" err="1">
                <a:solidFill>
                  <a:srgbClr val="256790"/>
                </a:solidFill>
              </a:rPr>
              <a:t>hc</a:t>
            </a:r>
            <a:r>
              <a:rPr lang="en-US" sz="1400" dirty="0">
                <a:solidFill>
                  <a:srgbClr val="256790"/>
                </a:solidFill>
              </a:rPr>
              <a:t>/</a:t>
            </a:r>
            <a:r>
              <a:rPr lang="en-US" sz="1400" dirty="0" err="1">
                <a:solidFill>
                  <a:srgbClr val="256790"/>
                </a:solidFill>
              </a:rPr>
              <a:t>en-gb</a:t>
            </a:r>
            <a:r>
              <a:rPr lang="en-US" sz="1400" dirty="0">
                <a:solidFill>
                  <a:srgbClr val="256790"/>
                </a:solidFill>
              </a:rPr>
              <a:t>/community/topics</a:t>
            </a:r>
          </a:p>
          <a:p>
            <a:pPr>
              <a:buClr>
                <a:srgbClr val="1A7FFF"/>
              </a:buClr>
            </a:pPr>
            <a:r>
              <a:rPr lang="en-US" sz="1400" dirty="0"/>
              <a:t>Contact Forms:</a:t>
            </a:r>
          </a:p>
          <a:p>
            <a:pPr>
              <a:buClr>
                <a:srgbClr val="1A7FFF"/>
              </a:buClr>
            </a:pPr>
            <a:endParaRPr lang="en-US" dirty="0">
              <a:solidFill>
                <a:srgbClr val="256790"/>
              </a:solidFill>
            </a:endParaRPr>
          </a:p>
          <a:p>
            <a:pPr>
              <a:buClr>
                <a:srgbClr val="1A7FFF"/>
              </a:buClr>
            </a:pPr>
            <a:endParaRPr lang="en-US" dirty="0">
              <a:solidFill>
                <a:srgbClr val="0070C0"/>
              </a:solidFill>
            </a:endParaRPr>
          </a:p>
        </p:txBody>
      </p:sp>
      <p:pic>
        <p:nvPicPr>
          <p:cNvPr id="7" name="Picture 6" descr="A screenshot of a computer&#10;&#10;Description automatically generated">
            <a:extLst>
              <a:ext uri="{FF2B5EF4-FFF2-40B4-BE49-F238E27FC236}">
                <a16:creationId xmlns:a16="http://schemas.microsoft.com/office/drawing/2014/main" id="{44C58493-2AD4-66A7-74DF-D5F183FD6C2A}"/>
              </a:ext>
            </a:extLst>
          </p:cNvPr>
          <p:cNvPicPr>
            <a:picLocks noChangeAspect="1"/>
          </p:cNvPicPr>
          <p:nvPr/>
        </p:nvPicPr>
        <p:blipFill>
          <a:blip r:embed="rId3"/>
          <a:stretch>
            <a:fillRect/>
          </a:stretch>
        </p:blipFill>
        <p:spPr>
          <a:xfrm>
            <a:off x="5193047" y="1941124"/>
            <a:ext cx="3505680" cy="2800476"/>
          </a:xfrm>
          <a:prstGeom prst="rect">
            <a:avLst/>
          </a:prstGeom>
        </p:spPr>
      </p:pic>
      <p:pic>
        <p:nvPicPr>
          <p:cNvPr id="9" name="Picture 8" descr="A screenshot of a web page&#10;&#10;Description automatically generated">
            <a:extLst>
              <a:ext uri="{FF2B5EF4-FFF2-40B4-BE49-F238E27FC236}">
                <a16:creationId xmlns:a16="http://schemas.microsoft.com/office/drawing/2014/main" id="{19D49556-EF4E-6D52-8670-7897DDF73BFE}"/>
              </a:ext>
            </a:extLst>
          </p:cNvPr>
          <p:cNvPicPr>
            <a:picLocks noChangeAspect="1"/>
          </p:cNvPicPr>
          <p:nvPr/>
        </p:nvPicPr>
        <p:blipFill>
          <a:blip r:embed="rId4"/>
          <a:stretch>
            <a:fillRect/>
          </a:stretch>
        </p:blipFill>
        <p:spPr>
          <a:xfrm>
            <a:off x="151074" y="2193969"/>
            <a:ext cx="4829619" cy="2011741"/>
          </a:xfrm>
          <a:prstGeom prst="rect">
            <a:avLst/>
          </a:prstGeom>
        </p:spPr>
      </p:pic>
      <p:sp>
        <p:nvSpPr>
          <p:cNvPr id="10" name="TextBox 9">
            <a:extLst>
              <a:ext uri="{FF2B5EF4-FFF2-40B4-BE49-F238E27FC236}">
                <a16:creationId xmlns:a16="http://schemas.microsoft.com/office/drawing/2014/main" id="{B12E1B9F-F298-6DA7-BA70-61C56A422405}"/>
              </a:ext>
            </a:extLst>
          </p:cNvPr>
          <p:cNvSpPr txBox="1"/>
          <p:nvPr/>
        </p:nvSpPr>
        <p:spPr>
          <a:xfrm>
            <a:off x="2157362" y="4205710"/>
            <a:ext cx="2414638" cy="230832"/>
          </a:xfrm>
          <a:prstGeom prst="rect">
            <a:avLst/>
          </a:prstGeom>
          <a:noFill/>
        </p:spPr>
        <p:txBody>
          <a:bodyPr wrap="square" rtlCol="0">
            <a:spAutoFit/>
          </a:bodyPr>
          <a:lstStyle/>
          <a:p>
            <a:r>
              <a:rPr lang="en-US" sz="900" dirty="0"/>
              <a:t>Logged in Contact Form</a:t>
            </a:r>
          </a:p>
        </p:txBody>
      </p:sp>
      <p:sp>
        <p:nvSpPr>
          <p:cNvPr id="11" name="TextBox 10">
            <a:extLst>
              <a:ext uri="{FF2B5EF4-FFF2-40B4-BE49-F238E27FC236}">
                <a16:creationId xmlns:a16="http://schemas.microsoft.com/office/drawing/2014/main" id="{083D4E0F-EE5D-54AE-3D41-B6617475C747}"/>
              </a:ext>
            </a:extLst>
          </p:cNvPr>
          <p:cNvSpPr txBox="1"/>
          <p:nvPr/>
        </p:nvSpPr>
        <p:spPr>
          <a:xfrm>
            <a:off x="6284089" y="4741600"/>
            <a:ext cx="2414638" cy="230832"/>
          </a:xfrm>
          <a:prstGeom prst="rect">
            <a:avLst/>
          </a:prstGeom>
          <a:noFill/>
        </p:spPr>
        <p:txBody>
          <a:bodyPr wrap="square" rtlCol="0">
            <a:spAutoFit/>
          </a:bodyPr>
          <a:lstStyle/>
          <a:p>
            <a:r>
              <a:rPr lang="en-US" sz="900" dirty="0"/>
              <a:t>Logged out Contact Form</a:t>
            </a:r>
          </a:p>
        </p:txBody>
      </p:sp>
    </p:spTree>
    <p:extLst>
      <p:ext uri="{BB962C8B-B14F-4D97-AF65-F5344CB8AC3E}">
        <p14:creationId xmlns:p14="http://schemas.microsoft.com/office/powerpoint/2010/main" val="1660383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6351A2-0C87-3412-9A38-02D0DB24E4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B956CA-283F-7FFC-1BB5-755539B72798}"/>
              </a:ext>
            </a:extLst>
          </p:cNvPr>
          <p:cNvSpPr>
            <a:spLocks noGrp="1"/>
          </p:cNvSpPr>
          <p:nvPr>
            <p:ph type="title"/>
          </p:nvPr>
        </p:nvSpPr>
        <p:spPr/>
        <p:txBody>
          <a:bodyPr/>
          <a:lstStyle/>
          <a:p>
            <a:r>
              <a:rPr lang="en-US" b="1" dirty="0">
                <a:solidFill>
                  <a:srgbClr val="256790"/>
                </a:solidFill>
                <a:latin typeface="+mn-lt"/>
              </a:rPr>
              <a:t>FÁILTE</a:t>
            </a:r>
          </a:p>
        </p:txBody>
      </p:sp>
    </p:spTree>
    <p:extLst>
      <p:ext uri="{BB962C8B-B14F-4D97-AF65-F5344CB8AC3E}">
        <p14:creationId xmlns:p14="http://schemas.microsoft.com/office/powerpoint/2010/main" val="2903150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DC3F1-B3DB-31EB-B544-71C369294D42}"/>
              </a:ext>
            </a:extLst>
          </p:cNvPr>
          <p:cNvSpPr>
            <a:spLocks noGrp="1"/>
          </p:cNvSpPr>
          <p:nvPr>
            <p:ph type="title"/>
          </p:nvPr>
        </p:nvSpPr>
        <p:spPr/>
        <p:txBody>
          <a:bodyPr/>
          <a:lstStyle/>
          <a:p>
            <a:r>
              <a:rPr lang="en-US" b="1" dirty="0">
                <a:solidFill>
                  <a:srgbClr val="256790"/>
                </a:solidFill>
                <a:latin typeface="+mn-lt"/>
              </a:rPr>
              <a:t>HOUSEKEEPING</a:t>
            </a:r>
          </a:p>
        </p:txBody>
      </p:sp>
      <p:grpSp>
        <p:nvGrpSpPr>
          <p:cNvPr id="10" name="Group 9">
            <a:extLst>
              <a:ext uri="{FF2B5EF4-FFF2-40B4-BE49-F238E27FC236}">
                <a16:creationId xmlns:a16="http://schemas.microsoft.com/office/drawing/2014/main" id="{273C11F6-AE0A-EDA2-F371-5A8C5116757A}"/>
              </a:ext>
            </a:extLst>
          </p:cNvPr>
          <p:cNvGrpSpPr/>
          <p:nvPr/>
        </p:nvGrpSpPr>
        <p:grpSpPr>
          <a:xfrm>
            <a:off x="531875" y="1746646"/>
            <a:ext cx="1707354" cy="1707354"/>
            <a:chOff x="569120" y="2290764"/>
            <a:chExt cx="2276472" cy="2276472"/>
          </a:xfrm>
        </p:grpSpPr>
        <p:pic>
          <p:nvPicPr>
            <p:cNvPr id="2050" name="Picture 2" descr="No sign outline">
              <a:extLst>
                <a:ext uri="{FF2B5EF4-FFF2-40B4-BE49-F238E27FC236}">
                  <a16:creationId xmlns:a16="http://schemas.microsoft.com/office/drawing/2014/main" id="{D6107C52-7EE7-BA04-74E6-032B5F5AD0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120" y="2290764"/>
              <a:ext cx="2276472" cy="2276472"/>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Radio microphone outline">
              <a:extLst>
                <a:ext uri="{FF2B5EF4-FFF2-40B4-BE49-F238E27FC236}">
                  <a16:creationId xmlns:a16="http://schemas.microsoft.com/office/drawing/2014/main" id="{EFC3809B-0C12-E77F-0B69-B8F62B2D5D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2597943"/>
              <a:ext cx="1738312" cy="1738312"/>
            </a:xfrm>
            <a:prstGeom prst="rect">
              <a:avLst/>
            </a:prstGeom>
            <a:noFill/>
            <a:extLst>
              <a:ext uri="{909E8E84-426E-40DD-AFC4-6F175D3DCCD1}">
                <a14:hiddenFill xmlns:a14="http://schemas.microsoft.com/office/drawing/2010/main">
                  <a:solidFill>
                    <a:srgbClr val="FFFFFF"/>
                  </a:solidFill>
                </a14:hiddenFill>
              </a:ext>
            </a:extLst>
          </p:spPr>
        </p:pic>
      </p:grpSp>
      <p:sp>
        <p:nvSpPr>
          <p:cNvPr id="14" name="TextBox 13">
            <a:extLst>
              <a:ext uri="{FF2B5EF4-FFF2-40B4-BE49-F238E27FC236}">
                <a16:creationId xmlns:a16="http://schemas.microsoft.com/office/drawing/2014/main" id="{D093F445-52F7-8858-82B6-8631C17A0911}"/>
              </a:ext>
            </a:extLst>
          </p:cNvPr>
          <p:cNvSpPr txBox="1"/>
          <p:nvPr/>
        </p:nvSpPr>
        <p:spPr>
          <a:xfrm>
            <a:off x="2286772" y="2433251"/>
            <a:ext cx="4573544" cy="253916"/>
          </a:xfrm>
          <a:prstGeom prst="rect">
            <a:avLst/>
          </a:prstGeom>
          <a:noFill/>
        </p:spPr>
        <p:txBody>
          <a:bodyPr wrap="square">
            <a:spAutoFit/>
          </a:bodyPr>
          <a:lstStyle/>
          <a:p>
            <a:r>
              <a:rPr lang="en-GB" sz="1050" dirty="0"/>
              <a:t> </a:t>
            </a:r>
            <a:endParaRPr lang="en-US" sz="1050" dirty="0"/>
          </a:p>
        </p:txBody>
      </p:sp>
      <p:grpSp>
        <p:nvGrpSpPr>
          <p:cNvPr id="18" name="Group 17">
            <a:extLst>
              <a:ext uri="{FF2B5EF4-FFF2-40B4-BE49-F238E27FC236}">
                <a16:creationId xmlns:a16="http://schemas.microsoft.com/office/drawing/2014/main" id="{267EF3B2-586E-867C-9E3D-8120639CB6A7}"/>
              </a:ext>
            </a:extLst>
          </p:cNvPr>
          <p:cNvGrpSpPr/>
          <p:nvPr/>
        </p:nvGrpSpPr>
        <p:grpSpPr>
          <a:xfrm>
            <a:off x="3584530" y="1746646"/>
            <a:ext cx="1707354" cy="1707354"/>
            <a:chOff x="4355758" y="2290764"/>
            <a:chExt cx="2276472" cy="2276472"/>
          </a:xfrm>
        </p:grpSpPr>
        <p:pic>
          <p:nvPicPr>
            <p:cNvPr id="2053" name="Picture 5" descr="Monitor with solid fill">
              <a:extLst>
                <a:ext uri="{FF2B5EF4-FFF2-40B4-BE49-F238E27FC236}">
                  <a16:creationId xmlns:a16="http://schemas.microsoft.com/office/drawing/2014/main" id="{FFBE229E-CDB2-676E-52B8-0AB156B0920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5758" y="2290764"/>
              <a:ext cx="2276472" cy="2276472"/>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16">
              <a:extLst>
                <a:ext uri="{FF2B5EF4-FFF2-40B4-BE49-F238E27FC236}">
                  <a16:creationId xmlns:a16="http://schemas.microsoft.com/office/drawing/2014/main" id="{8EE716F5-928E-C7B2-E20B-9FD62C3B82DA}"/>
                </a:ext>
              </a:extLst>
            </p:cNvPr>
            <p:cNvGrpSpPr/>
            <p:nvPr/>
          </p:nvGrpSpPr>
          <p:grpSpPr>
            <a:xfrm>
              <a:off x="5874349" y="3429000"/>
              <a:ext cx="757881" cy="752388"/>
              <a:chOff x="6991864" y="3537466"/>
              <a:chExt cx="757881" cy="752388"/>
            </a:xfrm>
          </p:grpSpPr>
          <p:sp>
            <p:nvSpPr>
              <p:cNvPr id="16" name="Oval 15">
                <a:extLst>
                  <a:ext uri="{FF2B5EF4-FFF2-40B4-BE49-F238E27FC236}">
                    <a16:creationId xmlns:a16="http://schemas.microsoft.com/office/drawing/2014/main" id="{FA12721A-ACFA-EE9F-7382-83057D6B0FB7}"/>
                  </a:ext>
                </a:extLst>
              </p:cNvPr>
              <p:cNvSpPr/>
              <p:nvPr/>
            </p:nvSpPr>
            <p:spPr>
              <a:xfrm>
                <a:off x="6991864" y="3537466"/>
                <a:ext cx="757881" cy="752388"/>
              </a:xfrm>
              <a:prstGeom prst="ellipse">
                <a:avLst/>
              </a:prstGeom>
              <a:solidFill>
                <a:schemeClr val="bg1"/>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endParaRPr>
              </a:p>
            </p:txBody>
          </p:sp>
          <p:sp>
            <p:nvSpPr>
              <p:cNvPr id="15" name="Oval 14">
                <a:extLst>
                  <a:ext uri="{FF2B5EF4-FFF2-40B4-BE49-F238E27FC236}">
                    <a16:creationId xmlns:a16="http://schemas.microsoft.com/office/drawing/2014/main" id="{5B4BF239-93AE-CD47-A9C3-5078FB3D5D01}"/>
                  </a:ext>
                </a:extLst>
              </p:cNvPr>
              <p:cNvSpPr/>
              <p:nvPr/>
            </p:nvSpPr>
            <p:spPr>
              <a:xfrm>
                <a:off x="7118648" y="3666805"/>
                <a:ext cx="504312" cy="493709"/>
              </a:xfrm>
              <a:prstGeom prst="ellips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grpSp>
      </p:grpSp>
      <p:pic>
        <p:nvPicPr>
          <p:cNvPr id="2055" name="Picture 7" descr="Chat bubble with solid fill">
            <a:extLst>
              <a:ext uri="{FF2B5EF4-FFF2-40B4-BE49-F238E27FC236}">
                <a16:creationId xmlns:a16="http://schemas.microsoft.com/office/drawing/2014/main" id="{3F15C5A6-FBA3-EDF2-E7FF-2ED48EC49B0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89641" y="1589080"/>
            <a:ext cx="2022485" cy="2022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388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CFD34-1DE7-B2B3-8B3C-0E8CB5F52CB5}"/>
              </a:ext>
            </a:extLst>
          </p:cNvPr>
          <p:cNvSpPr>
            <a:spLocks noGrp="1"/>
          </p:cNvSpPr>
          <p:nvPr>
            <p:ph type="title"/>
          </p:nvPr>
        </p:nvSpPr>
        <p:spPr>
          <a:xfrm>
            <a:off x="710275" y="536650"/>
            <a:ext cx="7723500" cy="481200"/>
          </a:xfrm>
        </p:spPr>
        <p:txBody>
          <a:bodyPr wrap="square" anchor="ctr">
            <a:normAutofit/>
          </a:bodyPr>
          <a:lstStyle/>
          <a:p>
            <a:pPr>
              <a:lnSpc>
                <a:spcPct val="90000"/>
              </a:lnSpc>
            </a:pPr>
            <a:r>
              <a:rPr lang="en-US" sz="2000" b="1">
                <a:solidFill>
                  <a:srgbClr val="256790"/>
                </a:solidFill>
                <a:cs typeface="Arial"/>
              </a:rPr>
              <a:t>TORTHAÍ</a:t>
            </a:r>
            <a:endParaRPr lang="en-US">
              <a:solidFill>
                <a:srgbClr val="256790"/>
              </a:solidFill>
            </a:endParaRPr>
          </a:p>
        </p:txBody>
      </p:sp>
      <p:graphicFrame>
        <p:nvGraphicFramePr>
          <p:cNvPr id="7" name="Content Placeholder 2">
            <a:extLst>
              <a:ext uri="{FF2B5EF4-FFF2-40B4-BE49-F238E27FC236}">
                <a16:creationId xmlns:a16="http://schemas.microsoft.com/office/drawing/2014/main" id="{A0BF8C8E-7C88-908E-F8EE-3615767D5054}"/>
              </a:ext>
            </a:extLst>
          </p:cNvPr>
          <p:cNvGraphicFramePr>
            <a:graphicFrameLocks noGrp="1"/>
          </p:cNvGraphicFramePr>
          <p:nvPr>
            <p:ph idx="1"/>
            <p:extLst>
              <p:ext uri="{D42A27DB-BD31-4B8C-83A1-F6EECF244321}">
                <p14:modId xmlns:p14="http://schemas.microsoft.com/office/powerpoint/2010/main" val="2729869623"/>
              </p:ext>
            </p:extLst>
          </p:nvPr>
        </p:nvGraphicFramePr>
        <p:xfrm>
          <a:off x="710275" y="1152475"/>
          <a:ext cx="7723500" cy="34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9459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CFD34-1DE7-B2B3-8B3C-0E8CB5F52CB5}"/>
              </a:ext>
            </a:extLst>
          </p:cNvPr>
          <p:cNvSpPr>
            <a:spLocks noGrp="1"/>
          </p:cNvSpPr>
          <p:nvPr>
            <p:ph type="title"/>
          </p:nvPr>
        </p:nvSpPr>
        <p:spPr>
          <a:xfrm>
            <a:off x="710275" y="536650"/>
            <a:ext cx="7723500" cy="481200"/>
          </a:xfrm>
        </p:spPr>
        <p:txBody>
          <a:bodyPr wrap="square" anchor="ctr">
            <a:normAutofit/>
          </a:bodyPr>
          <a:lstStyle/>
          <a:p>
            <a:pPr>
              <a:lnSpc>
                <a:spcPct val="90000"/>
              </a:lnSpc>
            </a:pPr>
            <a:r>
              <a:rPr lang="en-US" sz="2000" b="1" dirty="0">
                <a:solidFill>
                  <a:srgbClr val="256790"/>
                </a:solidFill>
              </a:rPr>
              <a:t>TORTHAÍ</a:t>
            </a:r>
          </a:p>
        </p:txBody>
      </p:sp>
      <p:graphicFrame>
        <p:nvGraphicFramePr>
          <p:cNvPr id="5" name="Content Placeholder 2">
            <a:extLst>
              <a:ext uri="{FF2B5EF4-FFF2-40B4-BE49-F238E27FC236}">
                <a16:creationId xmlns:a16="http://schemas.microsoft.com/office/drawing/2014/main" id="{613C2401-29E4-70AD-8384-CDD751B25DB6}"/>
              </a:ext>
            </a:extLst>
          </p:cNvPr>
          <p:cNvGraphicFramePr>
            <a:graphicFrameLocks noGrp="1"/>
          </p:cNvGraphicFramePr>
          <p:nvPr>
            <p:ph idx="1"/>
            <p:extLst>
              <p:ext uri="{D42A27DB-BD31-4B8C-83A1-F6EECF244321}">
                <p14:modId xmlns:p14="http://schemas.microsoft.com/office/powerpoint/2010/main" val="310852894"/>
              </p:ext>
            </p:extLst>
          </p:nvPr>
        </p:nvGraphicFramePr>
        <p:xfrm>
          <a:off x="710275" y="1152475"/>
          <a:ext cx="7723500" cy="34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0845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CFD34-1DE7-B2B3-8B3C-0E8CB5F52CB5}"/>
              </a:ext>
            </a:extLst>
          </p:cNvPr>
          <p:cNvSpPr>
            <a:spLocks noGrp="1"/>
          </p:cNvSpPr>
          <p:nvPr>
            <p:ph type="title"/>
          </p:nvPr>
        </p:nvSpPr>
        <p:spPr>
          <a:xfrm>
            <a:off x="710275" y="536650"/>
            <a:ext cx="7723500" cy="481200"/>
          </a:xfrm>
        </p:spPr>
        <p:txBody>
          <a:bodyPr wrap="square" anchor="ctr">
            <a:normAutofit/>
          </a:bodyPr>
          <a:lstStyle/>
          <a:p>
            <a:pPr>
              <a:lnSpc>
                <a:spcPct val="90000"/>
              </a:lnSpc>
            </a:pPr>
            <a:r>
              <a:rPr lang="en-US" sz="2000" b="1" dirty="0">
                <a:solidFill>
                  <a:srgbClr val="256790"/>
                </a:solidFill>
              </a:rPr>
              <a:t>Access NI process</a:t>
            </a:r>
          </a:p>
        </p:txBody>
      </p:sp>
      <p:graphicFrame>
        <p:nvGraphicFramePr>
          <p:cNvPr id="76" name="Content Placeholder 73">
            <a:extLst>
              <a:ext uri="{FF2B5EF4-FFF2-40B4-BE49-F238E27FC236}">
                <a16:creationId xmlns:a16="http://schemas.microsoft.com/office/drawing/2014/main" id="{EA487F2C-284D-1028-D83C-B275C46AC909}"/>
              </a:ext>
            </a:extLst>
          </p:cNvPr>
          <p:cNvGraphicFramePr>
            <a:graphicFrameLocks noGrp="1"/>
          </p:cNvGraphicFramePr>
          <p:nvPr>
            <p:ph idx="1"/>
            <p:extLst>
              <p:ext uri="{D42A27DB-BD31-4B8C-83A1-F6EECF244321}">
                <p14:modId xmlns:p14="http://schemas.microsoft.com/office/powerpoint/2010/main" val="1115594796"/>
              </p:ext>
            </p:extLst>
          </p:nvPr>
        </p:nvGraphicFramePr>
        <p:xfrm>
          <a:off x="710275" y="1152475"/>
          <a:ext cx="7723500" cy="34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8262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CFD34-1DE7-B2B3-8B3C-0E8CB5F52CB5}"/>
              </a:ext>
            </a:extLst>
          </p:cNvPr>
          <p:cNvSpPr>
            <a:spLocks noGrp="1"/>
          </p:cNvSpPr>
          <p:nvPr>
            <p:ph type="title"/>
          </p:nvPr>
        </p:nvSpPr>
        <p:spPr>
          <a:xfrm>
            <a:off x="710275" y="536650"/>
            <a:ext cx="7723500" cy="481200"/>
          </a:xfrm>
        </p:spPr>
        <p:txBody>
          <a:bodyPr wrap="square" anchor="ctr">
            <a:normAutofit/>
          </a:bodyPr>
          <a:lstStyle/>
          <a:p>
            <a:pPr>
              <a:lnSpc>
                <a:spcPct val="90000"/>
              </a:lnSpc>
            </a:pPr>
            <a:r>
              <a:rPr lang="en-US" sz="2000" b="1" dirty="0">
                <a:solidFill>
                  <a:srgbClr val="256790"/>
                </a:solidFill>
              </a:rPr>
              <a:t>Access NI process</a:t>
            </a:r>
          </a:p>
        </p:txBody>
      </p:sp>
      <p:graphicFrame>
        <p:nvGraphicFramePr>
          <p:cNvPr id="5" name="Content Placeholder 2">
            <a:extLst>
              <a:ext uri="{FF2B5EF4-FFF2-40B4-BE49-F238E27FC236}">
                <a16:creationId xmlns:a16="http://schemas.microsoft.com/office/drawing/2014/main" id="{6F08B914-A5EE-C8DA-6D14-CE84DC2154D4}"/>
              </a:ext>
            </a:extLst>
          </p:cNvPr>
          <p:cNvGraphicFramePr>
            <a:graphicFrameLocks noGrp="1"/>
          </p:cNvGraphicFramePr>
          <p:nvPr>
            <p:ph idx="1"/>
            <p:extLst>
              <p:ext uri="{D42A27DB-BD31-4B8C-83A1-F6EECF244321}">
                <p14:modId xmlns:p14="http://schemas.microsoft.com/office/powerpoint/2010/main" val="4108583788"/>
              </p:ext>
            </p:extLst>
          </p:nvPr>
        </p:nvGraphicFramePr>
        <p:xfrm>
          <a:off x="710275" y="1152475"/>
          <a:ext cx="7723500" cy="34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2414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CFD34-1DE7-B2B3-8B3C-0E8CB5F52CB5}"/>
              </a:ext>
            </a:extLst>
          </p:cNvPr>
          <p:cNvSpPr>
            <a:spLocks noGrp="1"/>
          </p:cNvSpPr>
          <p:nvPr>
            <p:ph type="title"/>
          </p:nvPr>
        </p:nvSpPr>
        <p:spPr>
          <a:xfrm>
            <a:off x="710275" y="536650"/>
            <a:ext cx="7723500" cy="481200"/>
          </a:xfrm>
        </p:spPr>
        <p:txBody>
          <a:bodyPr wrap="square" anchor="ctr">
            <a:normAutofit/>
          </a:bodyPr>
          <a:lstStyle/>
          <a:p>
            <a:pPr>
              <a:lnSpc>
                <a:spcPct val="90000"/>
              </a:lnSpc>
            </a:pPr>
            <a:r>
              <a:rPr lang="en-US" sz="2000" b="1" dirty="0">
                <a:solidFill>
                  <a:srgbClr val="256790"/>
                </a:solidFill>
              </a:rPr>
              <a:t>Access NI process</a:t>
            </a:r>
          </a:p>
        </p:txBody>
      </p:sp>
      <p:graphicFrame>
        <p:nvGraphicFramePr>
          <p:cNvPr id="6" name="Content Placeholder 2">
            <a:extLst>
              <a:ext uri="{FF2B5EF4-FFF2-40B4-BE49-F238E27FC236}">
                <a16:creationId xmlns:a16="http://schemas.microsoft.com/office/drawing/2014/main" id="{B7031FBB-AF0D-93B3-5AA6-3C9813BDA301}"/>
              </a:ext>
            </a:extLst>
          </p:cNvPr>
          <p:cNvGraphicFramePr>
            <a:graphicFrameLocks noGrp="1"/>
          </p:cNvGraphicFramePr>
          <p:nvPr>
            <p:ph idx="1"/>
            <p:extLst>
              <p:ext uri="{D42A27DB-BD31-4B8C-83A1-F6EECF244321}">
                <p14:modId xmlns:p14="http://schemas.microsoft.com/office/powerpoint/2010/main" val="3353219085"/>
              </p:ext>
            </p:extLst>
          </p:nvPr>
        </p:nvGraphicFramePr>
        <p:xfrm>
          <a:off x="710275" y="1152475"/>
          <a:ext cx="7723500" cy="34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1819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CFD34-1DE7-B2B3-8B3C-0E8CB5F52CB5}"/>
              </a:ext>
            </a:extLst>
          </p:cNvPr>
          <p:cNvSpPr>
            <a:spLocks noGrp="1"/>
          </p:cNvSpPr>
          <p:nvPr>
            <p:ph type="title"/>
          </p:nvPr>
        </p:nvSpPr>
        <p:spPr>
          <a:xfrm>
            <a:off x="710275" y="536650"/>
            <a:ext cx="7723500" cy="481200"/>
          </a:xfrm>
        </p:spPr>
        <p:txBody>
          <a:bodyPr wrap="square" anchor="ctr">
            <a:normAutofit/>
          </a:bodyPr>
          <a:lstStyle/>
          <a:p>
            <a:pPr>
              <a:lnSpc>
                <a:spcPct val="90000"/>
              </a:lnSpc>
            </a:pPr>
            <a:r>
              <a:rPr lang="en-US" sz="2000" b="1" dirty="0">
                <a:solidFill>
                  <a:srgbClr val="256790"/>
                </a:solidFill>
              </a:rPr>
              <a:t>Important Information</a:t>
            </a:r>
          </a:p>
        </p:txBody>
      </p:sp>
      <p:graphicFrame>
        <p:nvGraphicFramePr>
          <p:cNvPr id="5" name="Content Placeholder 2">
            <a:extLst>
              <a:ext uri="{FF2B5EF4-FFF2-40B4-BE49-F238E27FC236}">
                <a16:creationId xmlns:a16="http://schemas.microsoft.com/office/drawing/2014/main" id="{94F3E970-00EF-D0FA-9FD0-0E3D4FFACECB}"/>
              </a:ext>
            </a:extLst>
          </p:cNvPr>
          <p:cNvGraphicFramePr>
            <a:graphicFrameLocks noGrp="1"/>
          </p:cNvGraphicFramePr>
          <p:nvPr>
            <p:ph idx="1"/>
            <p:extLst>
              <p:ext uri="{D42A27DB-BD31-4B8C-83A1-F6EECF244321}">
                <p14:modId xmlns:p14="http://schemas.microsoft.com/office/powerpoint/2010/main" val="2336041971"/>
              </p:ext>
            </p:extLst>
          </p:nvPr>
        </p:nvGraphicFramePr>
        <p:xfrm>
          <a:off x="710275" y="1152475"/>
          <a:ext cx="7723500" cy="3454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6026537"/>
      </p:ext>
    </p:extLst>
  </p:cSld>
  <p:clrMapOvr>
    <a:masterClrMapping/>
  </p:clrMapOvr>
</p:sld>
</file>

<file path=ppt/theme/theme1.xml><?xml version="1.0" encoding="utf-8"?>
<a:theme xmlns:a="http://schemas.openxmlformats.org/drawingml/2006/main" name="Product Roadmap Infographics by Slidesgo">
  <a:themeElements>
    <a:clrScheme name="Simple Light">
      <a:dk1>
        <a:srgbClr val="000000"/>
      </a:dk1>
      <a:lt1>
        <a:srgbClr val="FFFFFF"/>
      </a:lt1>
      <a:dk2>
        <a:srgbClr val="929292"/>
      </a:dk2>
      <a:lt2>
        <a:srgbClr val="E0E0E0"/>
      </a:lt2>
      <a:accent1>
        <a:srgbClr val="83A5CE"/>
      </a:accent1>
      <a:accent2>
        <a:srgbClr val="4A81CE"/>
      </a:accent2>
      <a:accent3>
        <a:srgbClr val="1A4F97"/>
      </a:accent3>
      <a:accent4>
        <a:srgbClr val="8F87C0"/>
      </a:accent4>
      <a:accent5>
        <a:srgbClr val="7752C9"/>
      </a:accent5>
      <a:accent6>
        <a:srgbClr val="33116D"/>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1827</TotalTime>
  <Words>189</Words>
  <Application>Microsoft Office PowerPoint</Application>
  <PresentationFormat>On-screen Show (16:9)</PresentationFormat>
  <Paragraphs>38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Product Roadmap Infographics by Slidesgo</vt:lpstr>
      <vt:lpstr>PowerPoint Presentation</vt:lpstr>
      <vt:lpstr>FÁILTE</vt:lpstr>
      <vt:lpstr>HOUSEKEEPING</vt:lpstr>
      <vt:lpstr>TORTHAÍ</vt:lpstr>
      <vt:lpstr>TORTHAÍ</vt:lpstr>
      <vt:lpstr>Access NI process</vt:lpstr>
      <vt:lpstr>Access NI process</vt:lpstr>
      <vt:lpstr>Access NI process</vt:lpstr>
      <vt:lpstr>Important Information</vt:lpstr>
      <vt:lpstr>DEMO</vt:lpstr>
      <vt:lpstr>GO RAIBH MAITH AGAIBH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Megan Fitzpatrick Foireann</cp:lastModifiedBy>
  <cp:revision>191</cp:revision>
  <dcterms:modified xsi:type="dcterms:W3CDTF">2024-05-08T18:53:44Z</dcterms:modified>
</cp:coreProperties>
</file>